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8" r:id="rId3"/>
    <p:sldId id="260" r:id="rId4"/>
    <p:sldId id="281" r:id="rId5"/>
    <p:sldId id="270" r:id="rId6"/>
    <p:sldId id="271" r:id="rId7"/>
    <p:sldId id="272" r:id="rId8"/>
    <p:sldId id="277" r:id="rId9"/>
    <p:sldId id="273" r:id="rId10"/>
    <p:sldId id="282" r:id="rId11"/>
    <p:sldId id="267" r:id="rId12"/>
    <p:sldId id="268" r:id="rId13"/>
    <p:sldId id="261" r:id="rId14"/>
    <p:sldId id="266" r:id="rId15"/>
    <p:sldId id="275" r:id="rId16"/>
    <p:sldId id="276" r:id="rId17"/>
    <p:sldId id="280" r:id="rId18"/>
    <p:sldId id="263" r:id="rId19"/>
    <p:sldId id="274" r:id="rId20"/>
    <p:sldId id="286" r:id="rId21"/>
    <p:sldId id="258" r:id="rId22"/>
    <p:sldId id="284" r:id="rId23"/>
    <p:sldId id="259" r:id="rId24"/>
    <p:sldId id="264" r:id="rId25"/>
    <p:sldId id="287" r:id="rId26"/>
    <p:sldId id="269" r:id="rId27"/>
    <p:sldId id="288" r:id="rId28"/>
    <p:sldId id="265" r:id="rId29"/>
    <p:sldId id="27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80"/>
    <a:srgbClr val="00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9DCB6-2836-4BB6-A122-2A8233F2FAEA}" v="20" dt="2022-01-31T19:19:12.308"/>
    <p1510:client id="{0CDE2296-D2D8-4C2D-8676-813F2BA3EB26}" v="38" dt="2022-01-31T13:16:51.843"/>
    <p1510:client id="{1DA7C217-621B-4E5C-A264-3C6BF9309650}" v="97" dt="2022-01-27T12:13:02.108"/>
    <p1510:client id="{1FB2ED5A-43C3-403F-9B5F-4ED457A360C2}" v="1" dt="2022-02-02T08:00:26.936"/>
    <p1510:client id="{78154DA6-6D1F-4FF3-A92B-2550E4E8180E}" v="2" dt="2022-02-01T15:41:42.868"/>
    <p1510:client id="{7D207CCA-0FC9-480C-87FE-E70A2797CFCF}" v="13" dt="2022-02-02T07:55:26.165"/>
    <p1510:client id="{888347B6-5F9A-42DB-8BD4-15269EC5328E}" v="54" dt="2022-01-31T15:05:57.781"/>
    <p1510:client id="{8A52B021-D982-4041-9C3F-76E3F1A61B60}" v="145" dt="2022-01-28T11:03:35.230"/>
    <p1510:client id="{8D3C2BC4-4301-44A9-9B7E-E7A8C8247DA5}" v="67" dt="2022-01-28T11:07:27.424"/>
    <p1510:client id="{9893E941-6759-4414-BE8C-29B558B825A0}" v="210" dt="2022-02-01T12:19:36.332"/>
    <p1510:client id="{AA0A9C57-E8CC-4212-9EE0-9A2709C44A65}" v="129" dt="2022-01-31T14:24:03.809"/>
    <p1510:client id="{C60BB467-3BED-48E2-AF89-C3DCE93FE781}" v="3" dt="2022-02-01T19:18:35.648"/>
    <p1510:client id="{C8C72ADC-E312-1F5B-9C72-33620FFA919E}" v="25" dt="2022-02-02T18:09:08.070"/>
    <p1510:client id="{CD9089E5-B312-4A3D-820D-D46019991C45}" v="1060" dt="2022-01-31T13:36:55.254"/>
    <p1510:client id="{F364E3CC-3FE8-433A-8FEE-D15260F809E8}" v="24" dt="2022-02-01T12:25:48.539"/>
    <p1510:client id="{FCBEA5D2-9AF6-4ECD-8585-D6060E485BFD}" v="31" dt="2022-01-31T14:51:09.1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Marquez Lourenço" userId="S::26305@ma-web.nl::68b3e459-519a-4eac-89fc-0200df6da6ef" providerId="AD" clId="Web-{C60BB467-3BED-48E2-AF89-C3DCE93FE781}"/>
    <pc:docChg chg="modSld sldOrd">
      <pc:chgData name="Alex Marquez Lourenço" userId="S::26305@ma-web.nl::68b3e459-519a-4eac-89fc-0200df6da6ef" providerId="AD" clId="Web-{C60BB467-3BED-48E2-AF89-C3DCE93FE781}" dt="2022-02-01T19:18:35.648" v="2" actId="20577"/>
      <pc:docMkLst>
        <pc:docMk/>
      </pc:docMkLst>
      <pc:sldChg chg="modSp">
        <pc:chgData name="Alex Marquez Lourenço" userId="S::26305@ma-web.nl::68b3e459-519a-4eac-89fc-0200df6da6ef" providerId="AD" clId="Web-{C60BB467-3BED-48E2-AF89-C3DCE93FE781}" dt="2022-02-01T19:18:35.648" v="2" actId="20577"/>
        <pc:sldMkLst>
          <pc:docMk/>
          <pc:sldMk cId="606974035" sldId="259"/>
        </pc:sldMkLst>
        <pc:spChg chg="mod">
          <ac:chgData name="Alex Marquez Lourenço" userId="S::26305@ma-web.nl::68b3e459-519a-4eac-89fc-0200df6da6ef" providerId="AD" clId="Web-{C60BB467-3BED-48E2-AF89-C3DCE93FE781}" dt="2022-02-01T19:18:35.648" v="2" actId="20577"/>
          <ac:spMkLst>
            <pc:docMk/>
            <pc:sldMk cId="606974035" sldId="259"/>
            <ac:spMk id="3" creationId="{2C5286BD-2FB8-409D-BB50-BE67348EF8A3}"/>
          </ac:spMkLst>
        </pc:spChg>
      </pc:sldChg>
      <pc:sldChg chg="ord">
        <pc:chgData name="Alex Marquez Lourenço" userId="S::26305@ma-web.nl::68b3e459-519a-4eac-89fc-0200df6da6ef" providerId="AD" clId="Web-{C60BB467-3BED-48E2-AF89-C3DCE93FE781}" dt="2022-02-01T19:17:25.599" v="0"/>
        <pc:sldMkLst>
          <pc:docMk/>
          <pc:sldMk cId="759030947" sldId="286"/>
        </pc:sldMkLst>
      </pc:sldChg>
    </pc:docChg>
  </pc:docChgLst>
  <pc:docChgLst>
    <pc:chgData name="Kim Dekker" userId="S::25951@ma-web.nl::9f9f3d30-93c6-4008-a90f-2fc55786614b" providerId="AD" clId="Web-{CD9089E5-B312-4A3D-820D-D46019991C45}"/>
    <pc:docChg chg="addSld delSld modSld sldOrd">
      <pc:chgData name="Kim Dekker" userId="S::25951@ma-web.nl::9f9f3d30-93c6-4008-a90f-2fc55786614b" providerId="AD" clId="Web-{CD9089E5-B312-4A3D-820D-D46019991C45}" dt="2022-01-31T13:36:55.254" v="976" actId="20577"/>
      <pc:docMkLst>
        <pc:docMk/>
      </pc:docMkLst>
      <pc:sldChg chg="addSp delSp modSp del">
        <pc:chgData name="Kim Dekker" userId="S::25951@ma-web.nl::9f9f3d30-93c6-4008-a90f-2fc55786614b" providerId="AD" clId="Web-{CD9089E5-B312-4A3D-820D-D46019991C45}" dt="2022-01-31T13:19:51.212" v="786"/>
        <pc:sldMkLst>
          <pc:docMk/>
          <pc:sldMk cId="2689848572" sldId="257"/>
        </pc:sldMkLst>
        <pc:spChg chg="mod">
          <ac:chgData name="Kim Dekker" userId="S::25951@ma-web.nl::9f9f3d30-93c6-4008-a90f-2fc55786614b" providerId="AD" clId="Web-{CD9089E5-B312-4A3D-820D-D46019991C45}" dt="2022-01-31T13:16:36.316" v="761" actId="20577"/>
          <ac:spMkLst>
            <pc:docMk/>
            <pc:sldMk cId="2689848572" sldId="257"/>
            <ac:spMk id="3" creationId="{A2E895A3-126B-4C68-826B-5EB53E1F91FA}"/>
          </ac:spMkLst>
        </pc:spChg>
        <pc:spChg chg="add del mod">
          <ac:chgData name="Kim Dekker" userId="S::25951@ma-web.nl::9f9f3d30-93c6-4008-a90f-2fc55786614b" providerId="AD" clId="Web-{CD9089E5-B312-4A3D-820D-D46019991C45}" dt="2022-01-31T13:17:58.427" v="764"/>
          <ac:spMkLst>
            <pc:docMk/>
            <pc:sldMk cId="2689848572" sldId="257"/>
            <ac:spMk id="4" creationId="{8FB6825C-CF9D-4C5E-8457-9DD6778D6C4E}"/>
          </ac:spMkLst>
        </pc:spChg>
      </pc:sldChg>
      <pc:sldChg chg="addSp modSp ord">
        <pc:chgData name="Kim Dekker" userId="S::25951@ma-web.nl::9f9f3d30-93c6-4008-a90f-2fc55786614b" providerId="AD" clId="Web-{CD9089E5-B312-4A3D-820D-D46019991C45}" dt="2022-01-31T13:33:10.576" v="957" actId="1076"/>
        <pc:sldMkLst>
          <pc:docMk/>
          <pc:sldMk cId="2655828455" sldId="258"/>
        </pc:sldMkLst>
        <pc:spChg chg="mod">
          <ac:chgData name="Kim Dekker" userId="S::25951@ma-web.nl::9f9f3d30-93c6-4008-a90f-2fc55786614b" providerId="AD" clId="Web-{CD9089E5-B312-4A3D-820D-D46019991C45}" dt="2022-01-31T13:33:06.654" v="956" actId="1076"/>
          <ac:spMkLst>
            <pc:docMk/>
            <pc:sldMk cId="2655828455" sldId="258"/>
            <ac:spMk id="2" creationId="{C15C0452-ABA8-4606-BBA3-D40A4AC0E79D}"/>
          </ac:spMkLst>
        </pc:spChg>
        <pc:spChg chg="add mod">
          <ac:chgData name="Kim Dekker" userId="S::25951@ma-web.nl::9f9f3d30-93c6-4008-a90f-2fc55786614b" providerId="AD" clId="Web-{CD9089E5-B312-4A3D-820D-D46019991C45}" dt="2022-01-31T13:33:10.576" v="957" actId="1076"/>
          <ac:spMkLst>
            <pc:docMk/>
            <pc:sldMk cId="2655828455" sldId="258"/>
            <ac:spMk id="5" creationId="{F198CB32-D564-44B0-B6D9-3D4023C1AF9F}"/>
          </ac:spMkLst>
        </pc:spChg>
      </pc:sldChg>
      <pc:sldChg chg="addSp delSp modSp ord">
        <pc:chgData name="Kim Dekker" userId="S::25951@ma-web.nl::9f9f3d30-93c6-4008-a90f-2fc55786614b" providerId="AD" clId="Web-{CD9089E5-B312-4A3D-820D-D46019991C45}" dt="2022-01-31T13:33:19.201" v="959" actId="20577"/>
        <pc:sldMkLst>
          <pc:docMk/>
          <pc:sldMk cId="606974035" sldId="259"/>
        </pc:sldMkLst>
        <pc:spChg chg="mod">
          <ac:chgData name="Kim Dekker" userId="S::25951@ma-web.nl::9f9f3d30-93c6-4008-a90f-2fc55786614b" providerId="AD" clId="Web-{CD9089E5-B312-4A3D-820D-D46019991C45}" dt="2022-01-31T13:33:19.201" v="959" actId="20577"/>
          <ac:spMkLst>
            <pc:docMk/>
            <pc:sldMk cId="606974035" sldId="259"/>
            <ac:spMk id="2" creationId="{3F022A1E-A95B-4B1A-8F8D-83CA4743DA2D}"/>
          </ac:spMkLst>
        </pc:spChg>
        <pc:spChg chg="add del">
          <ac:chgData name="Kim Dekker" userId="S::25951@ma-web.nl::9f9f3d30-93c6-4008-a90f-2fc55786614b" providerId="AD" clId="Web-{CD9089E5-B312-4A3D-820D-D46019991C45}" dt="2022-01-31T13:28:36.725" v="883"/>
          <ac:spMkLst>
            <pc:docMk/>
            <pc:sldMk cId="606974035" sldId="259"/>
            <ac:spMk id="5" creationId="{1FF4D1BD-54FC-4496-8591-06A621E4F292}"/>
          </ac:spMkLst>
        </pc:spChg>
        <pc:spChg chg="add mod">
          <ac:chgData name="Kim Dekker" userId="S::25951@ma-web.nl::9f9f3d30-93c6-4008-a90f-2fc55786614b" providerId="AD" clId="Web-{CD9089E5-B312-4A3D-820D-D46019991C45}" dt="2022-01-31T13:28:56.429" v="891" actId="1076"/>
          <ac:spMkLst>
            <pc:docMk/>
            <pc:sldMk cId="606974035" sldId="259"/>
            <ac:spMk id="6" creationId="{52DDE643-DED5-4C51-A849-468167557BD6}"/>
          </ac:spMkLst>
        </pc:spChg>
      </pc:sldChg>
      <pc:sldChg chg="addSp delSp modSp ord">
        <pc:chgData name="Kim Dekker" userId="S::25951@ma-web.nl::9f9f3d30-93c6-4008-a90f-2fc55786614b" providerId="AD" clId="Web-{CD9089E5-B312-4A3D-820D-D46019991C45}" dt="2022-01-31T13:24:47.938" v="834" actId="20577"/>
        <pc:sldMkLst>
          <pc:docMk/>
          <pc:sldMk cId="1045155242" sldId="260"/>
        </pc:sldMkLst>
        <pc:spChg chg="mod">
          <ac:chgData name="Kim Dekker" userId="S::25951@ma-web.nl::9f9f3d30-93c6-4008-a90f-2fc55786614b" providerId="AD" clId="Web-{CD9089E5-B312-4A3D-820D-D46019991C45}" dt="2022-01-31T12:29:55.229" v="18" actId="20577"/>
          <ac:spMkLst>
            <pc:docMk/>
            <pc:sldMk cId="1045155242" sldId="260"/>
            <ac:spMk id="2" creationId="{4BCCCB2F-53B2-4553-9BD7-D5CAF496BCC4}"/>
          </ac:spMkLst>
        </pc:spChg>
        <pc:spChg chg="del mod">
          <ac:chgData name="Kim Dekker" userId="S::25951@ma-web.nl::9f9f3d30-93c6-4008-a90f-2fc55786614b" providerId="AD" clId="Web-{CD9089E5-B312-4A3D-820D-D46019991C45}" dt="2022-01-31T12:29:57.307" v="19"/>
          <ac:spMkLst>
            <pc:docMk/>
            <pc:sldMk cId="1045155242" sldId="260"/>
            <ac:spMk id="3" creationId="{8011637D-B949-4724-9F08-28C1028FB48D}"/>
          </ac:spMkLst>
        </pc:spChg>
        <pc:spChg chg="add mod">
          <ac:chgData name="Kim Dekker" userId="S::25951@ma-web.nl::9f9f3d30-93c6-4008-a90f-2fc55786614b" providerId="AD" clId="Web-{CD9089E5-B312-4A3D-820D-D46019991C45}" dt="2022-01-31T13:24:47.938" v="834" actId="20577"/>
          <ac:spMkLst>
            <pc:docMk/>
            <pc:sldMk cId="1045155242" sldId="260"/>
            <ac:spMk id="8" creationId="{453C2F0A-29E3-458E-B6B7-1A777717B953}"/>
          </ac:spMkLst>
        </pc:spChg>
        <pc:picChg chg="add mod">
          <ac:chgData name="Kim Dekker" userId="S::25951@ma-web.nl::9f9f3d30-93c6-4008-a90f-2fc55786614b" providerId="AD" clId="Web-{CD9089E5-B312-4A3D-820D-D46019991C45}" dt="2022-01-31T12:41:31.043" v="98" actId="1076"/>
          <ac:picMkLst>
            <pc:docMk/>
            <pc:sldMk cId="1045155242" sldId="260"/>
            <ac:picMk id="4" creationId="{040ACE96-5582-47B6-A9A3-36EB24FFCE8F}"/>
          </ac:picMkLst>
        </pc:picChg>
        <pc:picChg chg="add mod">
          <ac:chgData name="Kim Dekker" userId="S::25951@ma-web.nl::9f9f3d30-93c6-4008-a90f-2fc55786614b" providerId="AD" clId="Web-{CD9089E5-B312-4A3D-820D-D46019991C45}" dt="2022-01-31T12:41:31.121" v="100" actId="1076"/>
          <ac:picMkLst>
            <pc:docMk/>
            <pc:sldMk cId="1045155242" sldId="260"/>
            <ac:picMk id="5" creationId="{796D9DF1-61BC-4EA0-8285-FE3B46C6CD89}"/>
          </ac:picMkLst>
        </pc:picChg>
        <pc:picChg chg="add mod">
          <ac:chgData name="Kim Dekker" userId="S::25951@ma-web.nl::9f9f3d30-93c6-4008-a90f-2fc55786614b" providerId="AD" clId="Web-{CD9089E5-B312-4A3D-820D-D46019991C45}" dt="2022-01-31T12:41:31.075" v="99" actId="1076"/>
          <ac:picMkLst>
            <pc:docMk/>
            <pc:sldMk cId="1045155242" sldId="260"/>
            <ac:picMk id="6" creationId="{5A25CA1D-6886-4ED1-A8DE-E7927B39F175}"/>
          </ac:picMkLst>
        </pc:picChg>
      </pc:sldChg>
      <pc:sldChg chg="addSp modSp">
        <pc:chgData name="Kim Dekker" userId="S::25951@ma-web.nl::9f9f3d30-93c6-4008-a90f-2fc55786614b" providerId="AD" clId="Web-{CD9089E5-B312-4A3D-820D-D46019991C45}" dt="2022-01-31T13:26:24.191" v="867"/>
        <pc:sldMkLst>
          <pc:docMk/>
          <pc:sldMk cId="2388637127" sldId="261"/>
        </pc:sldMkLst>
        <pc:spChg chg="mod">
          <ac:chgData name="Kim Dekker" userId="S::25951@ma-web.nl::9f9f3d30-93c6-4008-a90f-2fc55786614b" providerId="AD" clId="Web-{CD9089E5-B312-4A3D-820D-D46019991C45}" dt="2022-01-31T12:59:50.759" v="349" actId="20577"/>
          <ac:spMkLst>
            <pc:docMk/>
            <pc:sldMk cId="2388637127" sldId="261"/>
            <ac:spMk id="2" creationId="{BD66F017-1FCB-4CC3-9609-2212E5788912}"/>
          </ac:spMkLst>
        </pc:spChg>
        <pc:spChg chg="add">
          <ac:chgData name="Kim Dekker" userId="S::25951@ma-web.nl::9f9f3d30-93c6-4008-a90f-2fc55786614b" providerId="AD" clId="Web-{CD9089E5-B312-4A3D-820D-D46019991C45}" dt="2022-01-31T13:26:24.191" v="867"/>
          <ac:spMkLst>
            <pc:docMk/>
            <pc:sldMk cId="2388637127" sldId="261"/>
            <ac:spMk id="3" creationId="{5DED67D6-30BC-44EC-B075-74559BB07179}"/>
          </ac:spMkLst>
        </pc:spChg>
      </pc:sldChg>
      <pc:sldChg chg="addSp modSp ord">
        <pc:chgData name="Kim Dekker" userId="S::25951@ma-web.nl::9f9f3d30-93c6-4008-a90f-2fc55786614b" providerId="AD" clId="Web-{CD9089E5-B312-4A3D-820D-D46019991C45}" dt="2022-01-31T13:33:48.686" v="965" actId="20577"/>
        <pc:sldMkLst>
          <pc:docMk/>
          <pc:sldMk cId="1545324811" sldId="263"/>
        </pc:sldMkLst>
        <pc:spChg chg="mod">
          <ac:chgData name="Kim Dekker" userId="S::25951@ma-web.nl::9f9f3d30-93c6-4008-a90f-2fc55786614b" providerId="AD" clId="Web-{CD9089E5-B312-4A3D-820D-D46019991C45}" dt="2022-01-31T13:33:48.686" v="965" actId="20577"/>
          <ac:spMkLst>
            <pc:docMk/>
            <pc:sldMk cId="1545324811" sldId="263"/>
            <ac:spMk id="2" creationId="{C5168C9D-5DBB-461E-A615-BA857C282CFA}"/>
          </ac:spMkLst>
        </pc:spChg>
        <pc:spChg chg="add">
          <ac:chgData name="Kim Dekker" userId="S::25951@ma-web.nl::9f9f3d30-93c6-4008-a90f-2fc55786614b" providerId="AD" clId="Web-{CD9089E5-B312-4A3D-820D-D46019991C45}" dt="2022-01-31T13:30:15.868" v="925"/>
          <ac:spMkLst>
            <pc:docMk/>
            <pc:sldMk cId="1545324811" sldId="263"/>
            <ac:spMk id="5" creationId="{612A7BB4-4005-43CC-BF54-F946A020BE71}"/>
          </ac:spMkLst>
        </pc:spChg>
      </pc:sldChg>
      <pc:sldChg chg="addSp modSp">
        <pc:chgData name="Kim Dekker" userId="S::25951@ma-web.nl::9f9f3d30-93c6-4008-a90f-2fc55786614b" providerId="AD" clId="Web-{CD9089E5-B312-4A3D-820D-D46019991C45}" dt="2022-01-31T13:29:40.508" v="918" actId="20577"/>
        <pc:sldMkLst>
          <pc:docMk/>
          <pc:sldMk cId="212878424" sldId="264"/>
        </pc:sldMkLst>
        <pc:spChg chg="mod">
          <ac:chgData name="Kim Dekker" userId="S::25951@ma-web.nl::9f9f3d30-93c6-4008-a90f-2fc55786614b" providerId="AD" clId="Web-{CD9089E5-B312-4A3D-820D-D46019991C45}" dt="2022-01-31T13:29:40.508" v="918" actId="20577"/>
          <ac:spMkLst>
            <pc:docMk/>
            <pc:sldMk cId="212878424" sldId="264"/>
            <ac:spMk id="2" creationId="{B0CD7CA5-8E94-4FAC-8916-74B480D63DC6}"/>
          </ac:spMkLst>
        </pc:spChg>
        <pc:spChg chg="add">
          <ac:chgData name="Kim Dekker" userId="S::25951@ma-web.nl::9f9f3d30-93c6-4008-a90f-2fc55786614b" providerId="AD" clId="Web-{CD9089E5-B312-4A3D-820D-D46019991C45}" dt="2022-01-31T13:29:30.258" v="903"/>
          <ac:spMkLst>
            <pc:docMk/>
            <pc:sldMk cId="212878424" sldId="264"/>
            <ac:spMk id="5" creationId="{2D483010-EC7C-4E79-A4B6-3F14609C79ED}"/>
          </ac:spMkLst>
        </pc:spChg>
      </pc:sldChg>
      <pc:sldChg chg="addSp modSp">
        <pc:chgData name="Kim Dekker" userId="S::25951@ma-web.nl::9f9f3d30-93c6-4008-a90f-2fc55786614b" providerId="AD" clId="Web-{CD9089E5-B312-4A3D-820D-D46019991C45}" dt="2022-01-31T13:30:01.649" v="923" actId="20577"/>
        <pc:sldMkLst>
          <pc:docMk/>
          <pc:sldMk cId="2503501875" sldId="265"/>
        </pc:sldMkLst>
        <pc:spChg chg="mod">
          <ac:chgData name="Kim Dekker" userId="S::25951@ma-web.nl::9f9f3d30-93c6-4008-a90f-2fc55786614b" providerId="AD" clId="Web-{CD9089E5-B312-4A3D-820D-D46019991C45}" dt="2022-01-31T13:30:01.649" v="923" actId="20577"/>
          <ac:spMkLst>
            <pc:docMk/>
            <pc:sldMk cId="2503501875" sldId="265"/>
            <ac:spMk id="2" creationId="{F988BCA5-2320-4B08-BB87-851F9BA1DA98}"/>
          </ac:spMkLst>
        </pc:spChg>
        <pc:spChg chg="add">
          <ac:chgData name="Kim Dekker" userId="S::25951@ma-web.nl::9f9f3d30-93c6-4008-a90f-2fc55786614b" providerId="AD" clId="Web-{CD9089E5-B312-4A3D-820D-D46019991C45}" dt="2022-01-31T13:29:44.508" v="919"/>
          <ac:spMkLst>
            <pc:docMk/>
            <pc:sldMk cId="2503501875" sldId="265"/>
            <ac:spMk id="5" creationId="{DD904F9A-3CE9-4673-AD87-E4BCE99662D8}"/>
          </ac:spMkLst>
        </pc:spChg>
      </pc:sldChg>
      <pc:sldChg chg="addSp modSp">
        <pc:chgData name="Kim Dekker" userId="S::25951@ma-web.nl::9f9f3d30-93c6-4008-a90f-2fc55786614b" providerId="AD" clId="Web-{CD9089E5-B312-4A3D-820D-D46019991C45}" dt="2022-01-31T13:26:26.550" v="868"/>
        <pc:sldMkLst>
          <pc:docMk/>
          <pc:sldMk cId="1428543480" sldId="266"/>
        </pc:sldMkLst>
        <pc:spChg chg="mod">
          <ac:chgData name="Kim Dekker" userId="S::25951@ma-web.nl::9f9f3d30-93c6-4008-a90f-2fc55786614b" providerId="AD" clId="Web-{CD9089E5-B312-4A3D-820D-D46019991C45}" dt="2022-01-31T13:00:06.306" v="361" actId="20577"/>
          <ac:spMkLst>
            <pc:docMk/>
            <pc:sldMk cId="1428543480" sldId="266"/>
            <ac:spMk id="2" creationId="{BD66F017-1FCB-4CC3-9609-2212E5788912}"/>
          </ac:spMkLst>
        </pc:spChg>
        <pc:spChg chg="add">
          <ac:chgData name="Kim Dekker" userId="S::25951@ma-web.nl::9f9f3d30-93c6-4008-a90f-2fc55786614b" providerId="AD" clId="Web-{CD9089E5-B312-4A3D-820D-D46019991C45}" dt="2022-01-31T13:26:26.550" v="868"/>
          <ac:spMkLst>
            <pc:docMk/>
            <pc:sldMk cId="1428543480" sldId="266"/>
            <ac:spMk id="3" creationId="{B9327668-0A57-41A3-A411-0CCBA4A7D5F0}"/>
          </ac:spMkLst>
        </pc:spChg>
      </pc:sldChg>
      <pc:sldChg chg="addSp modSp">
        <pc:chgData name="Kim Dekker" userId="S::25951@ma-web.nl::9f9f3d30-93c6-4008-a90f-2fc55786614b" providerId="AD" clId="Web-{CD9089E5-B312-4A3D-820D-D46019991C45}" dt="2022-01-31T13:26:20.284" v="865"/>
        <pc:sldMkLst>
          <pc:docMk/>
          <pc:sldMk cId="784654441" sldId="267"/>
        </pc:sldMkLst>
        <pc:spChg chg="mod">
          <ac:chgData name="Kim Dekker" userId="S::25951@ma-web.nl::9f9f3d30-93c6-4008-a90f-2fc55786614b" providerId="AD" clId="Web-{CD9089E5-B312-4A3D-820D-D46019991C45}" dt="2022-01-31T12:58:54.195" v="319" actId="20577"/>
          <ac:spMkLst>
            <pc:docMk/>
            <pc:sldMk cId="784654441" sldId="267"/>
            <ac:spMk id="2" creationId="{BD66F017-1FCB-4CC3-9609-2212E5788912}"/>
          </ac:spMkLst>
        </pc:spChg>
        <pc:spChg chg="add">
          <ac:chgData name="Kim Dekker" userId="S::25951@ma-web.nl::9f9f3d30-93c6-4008-a90f-2fc55786614b" providerId="AD" clId="Web-{CD9089E5-B312-4A3D-820D-D46019991C45}" dt="2022-01-31T13:26:20.284" v="865"/>
          <ac:spMkLst>
            <pc:docMk/>
            <pc:sldMk cId="784654441" sldId="267"/>
            <ac:spMk id="3" creationId="{333EE982-37F8-4DDF-B63B-CA6EBF7840BD}"/>
          </ac:spMkLst>
        </pc:spChg>
      </pc:sldChg>
      <pc:sldChg chg="addSp modSp">
        <pc:chgData name="Kim Dekker" userId="S::25951@ma-web.nl::9f9f3d30-93c6-4008-a90f-2fc55786614b" providerId="AD" clId="Web-{CD9089E5-B312-4A3D-820D-D46019991C45}" dt="2022-01-31T13:26:21.659" v="866"/>
        <pc:sldMkLst>
          <pc:docMk/>
          <pc:sldMk cId="2881047563" sldId="268"/>
        </pc:sldMkLst>
        <pc:spChg chg="mod">
          <ac:chgData name="Kim Dekker" userId="S::25951@ma-web.nl::9f9f3d30-93c6-4008-a90f-2fc55786614b" providerId="AD" clId="Web-{CD9089E5-B312-4A3D-820D-D46019991C45}" dt="2022-01-31T12:59:27.337" v="336" actId="20577"/>
          <ac:spMkLst>
            <pc:docMk/>
            <pc:sldMk cId="2881047563" sldId="268"/>
            <ac:spMk id="2" creationId="{BD66F017-1FCB-4CC3-9609-2212E5788912}"/>
          </ac:spMkLst>
        </pc:spChg>
        <pc:spChg chg="add">
          <ac:chgData name="Kim Dekker" userId="S::25951@ma-web.nl::9f9f3d30-93c6-4008-a90f-2fc55786614b" providerId="AD" clId="Web-{CD9089E5-B312-4A3D-820D-D46019991C45}" dt="2022-01-31T13:26:21.659" v="866"/>
          <ac:spMkLst>
            <pc:docMk/>
            <pc:sldMk cId="2881047563" sldId="268"/>
            <ac:spMk id="3" creationId="{DB631678-7EE8-4E9A-9016-B4C915DBD5AB}"/>
          </ac:spMkLst>
        </pc:spChg>
      </pc:sldChg>
      <pc:sldChg chg="addSp modSp ord">
        <pc:chgData name="Kim Dekker" userId="S::25951@ma-web.nl::9f9f3d30-93c6-4008-a90f-2fc55786614b" providerId="AD" clId="Web-{CD9089E5-B312-4A3D-820D-D46019991C45}" dt="2022-01-31T13:29:48.696" v="920"/>
        <pc:sldMkLst>
          <pc:docMk/>
          <pc:sldMk cId="2956697517" sldId="269"/>
        </pc:sldMkLst>
        <pc:spChg chg="add mod">
          <ac:chgData name="Kim Dekker" userId="S::25951@ma-web.nl::9f9f3d30-93c6-4008-a90f-2fc55786614b" providerId="AD" clId="Web-{CD9089E5-B312-4A3D-820D-D46019991C45}" dt="2022-01-31T13:29:23.523" v="902" actId="20577"/>
          <ac:spMkLst>
            <pc:docMk/>
            <pc:sldMk cId="2956697517" sldId="269"/>
            <ac:spMk id="5" creationId="{01DAEB98-7F00-4251-AF35-D2ECEC28594C}"/>
          </ac:spMkLst>
        </pc:spChg>
      </pc:sldChg>
      <pc:sldChg chg="addSp delSp modSp add ord replId">
        <pc:chgData name="Kim Dekker" userId="S::25951@ma-web.nl::9f9f3d30-93c6-4008-a90f-2fc55786614b" providerId="AD" clId="Web-{CD9089E5-B312-4A3D-820D-D46019991C45}" dt="2022-01-31T13:23:58.843" v="824"/>
        <pc:sldMkLst>
          <pc:docMk/>
          <pc:sldMk cId="3175718955" sldId="270"/>
        </pc:sldMkLst>
        <pc:spChg chg="mod">
          <ac:chgData name="Kim Dekker" userId="S::25951@ma-web.nl::9f9f3d30-93c6-4008-a90f-2fc55786614b" providerId="AD" clId="Web-{CD9089E5-B312-4A3D-820D-D46019991C45}" dt="2022-01-31T13:23:58.046" v="823" actId="20577"/>
          <ac:spMkLst>
            <pc:docMk/>
            <pc:sldMk cId="3175718955" sldId="270"/>
            <ac:spMk id="2" creationId="{4BCCCB2F-53B2-4553-9BD7-D5CAF496BCC4}"/>
          </ac:spMkLst>
        </pc:spChg>
        <pc:spChg chg="del">
          <ac:chgData name="Kim Dekker" userId="S::25951@ma-web.nl::9f9f3d30-93c6-4008-a90f-2fc55786614b" providerId="AD" clId="Web-{CD9089E5-B312-4A3D-820D-D46019991C45}" dt="2022-01-31T12:32:20.654" v="36"/>
          <ac:spMkLst>
            <pc:docMk/>
            <pc:sldMk cId="3175718955" sldId="270"/>
            <ac:spMk id="3" creationId="{8011637D-B949-4724-9F08-28C1028FB48D}"/>
          </ac:spMkLst>
        </pc:spChg>
        <pc:spChg chg="add mod">
          <ac:chgData name="Kim Dekker" userId="S::25951@ma-web.nl::9f9f3d30-93c6-4008-a90f-2fc55786614b" providerId="AD" clId="Web-{CD9089E5-B312-4A3D-820D-D46019991C45}" dt="2022-01-31T13:22:42.325" v="815" actId="14100"/>
          <ac:spMkLst>
            <pc:docMk/>
            <pc:sldMk cId="3175718955" sldId="270"/>
            <ac:spMk id="6" creationId="{E556BC42-072D-49F1-8E3A-82D59E203B40}"/>
          </ac:spMkLst>
        </pc:spChg>
        <pc:spChg chg="add mod">
          <ac:chgData name="Kim Dekker" userId="S::25951@ma-web.nl::9f9f3d30-93c6-4008-a90f-2fc55786614b" providerId="AD" clId="Web-{CD9089E5-B312-4A3D-820D-D46019991C45}" dt="2022-01-31T13:23:58.843" v="824"/>
          <ac:spMkLst>
            <pc:docMk/>
            <pc:sldMk cId="3175718955" sldId="270"/>
            <ac:spMk id="8" creationId="{1DAF929A-576D-4DE8-9153-C79679DF3569}"/>
          </ac:spMkLst>
        </pc:spChg>
        <pc:picChg chg="add del mod ord">
          <ac:chgData name="Kim Dekker" userId="S::25951@ma-web.nl::9f9f3d30-93c6-4008-a90f-2fc55786614b" providerId="AD" clId="Web-{CD9089E5-B312-4A3D-820D-D46019991C45}" dt="2022-01-31T13:23:58.843" v="824"/>
          <ac:picMkLst>
            <pc:docMk/>
            <pc:sldMk cId="3175718955" sldId="270"/>
            <ac:picMk id="4" creationId="{1BF78963-D105-4847-8092-D55C6A5E7FB4}"/>
          </ac:picMkLst>
        </pc:picChg>
      </pc:sldChg>
      <pc:sldChg chg="addSp delSp modSp add ord replId">
        <pc:chgData name="Kim Dekker" userId="S::25951@ma-web.nl::9f9f3d30-93c6-4008-a90f-2fc55786614b" providerId="AD" clId="Web-{CD9089E5-B312-4A3D-820D-D46019991C45}" dt="2022-01-31T13:23:01.873" v="819"/>
        <pc:sldMkLst>
          <pc:docMk/>
          <pc:sldMk cId="3763381485" sldId="271"/>
        </pc:sldMkLst>
        <pc:spChg chg="mod">
          <ac:chgData name="Kim Dekker" userId="S::25951@ma-web.nl::9f9f3d30-93c6-4008-a90f-2fc55786614b" providerId="AD" clId="Web-{CD9089E5-B312-4A3D-820D-D46019991C45}" dt="2022-01-31T12:33:59.813" v="47" actId="20577"/>
          <ac:spMkLst>
            <pc:docMk/>
            <pc:sldMk cId="3763381485" sldId="271"/>
            <ac:spMk id="2" creationId="{4BCCCB2F-53B2-4553-9BD7-D5CAF496BCC4}"/>
          </ac:spMkLst>
        </pc:spChg>
        <pc:spChg chg="add del mod">
          <ac:chgData name="Kim Dekker" userId="S::25951@ma-web.nl::9f9f3d30-93c6-4008-a90f-2fc55786614b" providerId="AD" clId="Web-{CD9089E5-B312-4A3D-820D-D46019991C45}" dt="2022-01-31T12:34:03.876" v="49"/>
          <ac:spMkLst>
            <pc:docMk/>
            <pc:sldMk cId="3763381485" sldId="271"/>
            <ac:spMk id="5" creationId="{4A1105EE-8B6E-4D5E-9B38-CB5AE8E72F60}"/>
          </ac:spMkLst>
        </pc:spChg>
        <pc:spChg chg="add del">
          <ac:chgData name="Kim Dekker" userId="S::25951@ma-web.nl::9f9f3d30-93c6-4008-a90f-2fc55786614b" providerId="AD" clId="Web-{CD9089E5-B312-4A3D-820D-D46019991C45}" dt="2022-01-31T13:22:55.873" v="818"/>
          <ac:spMkLst>
            <pc:docMk/>
            <pc:sldMk cId="3763381485" sldId="271"/>
            <ac:spMk id="10" creationId="{527848F5-712F-4408-AC41-40001C7E0C0C}"/>
          </ac:spMkLst>
        </pc:spChg>
        <pc:spChg chg="add">
          <ac:chgData name="Kim Dekker" userId="S::25951@ma-web.nl::9f9f3d30-93c6-4008-a90f-2fc55786614b" providerId="AD" clId="Web-{CD9089E5-B312-4A3D-820D-D46019991C45}" dt="2022-01-31T13:23:01.873" v="819"/>
          <ac:spMkLst>
            <pc:docMk/>
            <pc:sldMk cId="3763381485" sldId="271"/>
            <ac:spMk id="12" creationId="{3FE353B8-75E9-443B-BB22-FBC5744A8E51}"/>
          </ac:spMkLst>
        </pc:spChg>
        <pc:picChg chg="del">
          <ac:chgData name="Kim Dekker" userId="S::25951@ma-web.nl::9f9f3d30-93c6-4008-a90f-2fc55786614b" providerId="AD" clId="Web-{CD9089E5-B312-4A3D-820D-D46019991C45}" dt="2022-01-31T12:34:01.079" v="48"/>
          <ac:picMkLst>
            <pc:docMk/>
            <pc:sldMk cId="3763381485" sldId="271"/>
            <ac:picMk id="4" creationId="{1BF78963-D105-4847-8092-D55C6A5E7FB4}"/>
          </ac:picMkLst>
        </pc:picChg>
        <pc:picChg chg="add mod ord">
          <ac:chgData name="Kim Dekker" userId="S::25951@ma-web.nl::9f9f3d30-93c6-4008-a90f-2fc55786614b" providerId="AD" clId="Web-{CD9089E5-B312-4A3D-820D-D46019991C45}" dt="2022-01-31T12:34:11.110" v="51" actId="14100"/>
          <ac:picMkLst>
            <pc:docMk/>
            <pc:sldMk cId="3763381485" sldId="271"/>
            <ac:picMk id="6" creationId="{F14C20BB-1735-49B1-B0A7-FE0D7E331C65}"/>
          </ac:picMkLst>
        </pc:picChg>
        <pc:picChg chg="add mod">
          <ac:chgData name="Kim Dekker" userId="S::25951@ma-web.nl::9f9f3d30-93c6-4008-a90f-2fc55786614b" providerId="AD" clId="Web-{CD9089E5-B312-4A3D-820D-D46019991C45}" dt="2022-01-31T12:34:23.751" v="54" actId="14100"/>
          <ac:picMkLst>
            <pc:docMk/>
            <pc:sldMk cId="3763381485" sldId="271"/>
            <ac:picMk id="7" creationId="{D3B97DE8-B6E8-466B-A58B-D431C7095E4F}"/>
          </ac:picMkLst>
        </pc:picChg>
        <pc:picChg chg="add mod">
          <ac:chgData name="Kim Dekker" userId="S::25951@ma-web.nl::9f9f3d30-93c6-4008-a90f-2fc55786614b" providerId="AD" clId="Web-{CD9089E5-B312-4A3D-820D-D46019991C45}" dt="2022-01-31T12:34:39.408" v="59" actId="1076"/>
          <ac:picMkLst>
            <pc:docMk/>
            <pc:sldMk cId="3763381485" sldId="271"/>
            <ac:picMk id="8" creationId="{6173C984-5128-452D-8EDD-CC5F9C20ACB1}"/>
          </ac:picMkLst>
        </pc:picChg>
      </pc:sldChg>
      <pc:sldChg chg="addSp delSp modSp add ord replId">
        <pc:chgData name="Kim Dekker" userId="S::25951@ma-web.nl::9f9f3d30-93c6-4008-a90f-2fc55786614b" providerId="AD" clId="Web-{CD9089E5-B312-4A3D-820D-D46019991C45}" dt="2022-01-31T13:24:52.516" v="835"/>
        <pc:sldMkLst>
          <pc:docMk/>
          <pc:sldMk cId="2543916849" sldId="272"/>
        </pc:sldMkLst>
        <pc:spChg chg="mod">
          <ac:chgData name="Kim Dekker" userId="S::25951@ma-web.nl::9f9f3d30-93c6-4008-a90f-2fc55786614b" providerId="AD" clId="Web-{CD9089E5-B312-4A3D-820D-D46019991C45}" dt="2022-01-31T12:35:56.457" v="70" actId="20577"/>
          <ac:spMkLst>
            <pc:docMk/>
            <pc:sldMk cId="2543916849" sldId="272"/>
            <ac:spMk id="2" creationId="{4BCCCB2F-53B2-4553-9BD7-D5CAF496BCC4}"/>
          </ac:spMkLst>
        </pc:spChg>
        <pc:spChg chg="add del mod">
          <ac:chgData name="Kim Dekker" userId="S::25951@ma-web.nl::9f9f3d30-93c6-4008-a90f-2fc55786614b" providerId="AD" clId="Web-{CD9089E5-B312-4A3D-820D-D46019991C45}" dt="2022-01-31T12:39:15.665" v="81"/>
          <ac:spMkLst>
            <pc:docMk/>
            <pc:sldMk cId="2543916849" sldId="272"/>
            <ac:spMk id="4" creationId="{D227468B-BFC7-458D-A2D3-4681A043826A}"/>
          </ac:spMkLst>
        </pc:spChg>
        <pc:spChg chg="add">
          <ac:chgData name="Kim Dekker" userId="S::25951@ma-web.nl::9f9f3d30-93c6-4008-a90f-2fc55786614b" providerId="AD" clId="Web-{CD9089E5-B312-4A3D-820D-D46019991C45}" dt="2022-01-31T13:24:52.516" v="835"/>
          <ac:spMkLst>
            <pc:docMk/>
            <pc:sldMk cId="2543916849" sldId="272"/>
            <ac:spMk id="11" creationId="{8E9E187C-2935-41A4-871D-8B2CF88BE3C7}"/>
          </ac:spMkLst>
        </pc:spChg>
        <pc:picChg chg="add mod ord">
          <ac:chgData name="Kim Dekker" userId="S::25951@ma-web.nl::9f9f3d30-93c6-4008-a90f-2fc55786614b" providerId="AD" clId="Web-{CD9089E5-B312-4A3D-820D-D46019991C45}" dt="2022-01-31T12:39:21.603" v="83" actId="14100"/>
          <ac:picMkLst>
            <pc:docMk/>
            <pc:sldMk cId="2543916849" sldId="272"/>
            <ac:picMk id="5" creationId="{6091F845-9621-40C1-8F27-14DD8957CD79}"/>
          </ac:picMkLst>
        </pc:picChg>
        <pc:picChg chg="del">
          <ac:chgData name="Kim Dekker" userId="S::25951@ma-web.nl::9f9f3d30-93c6-4008-a90f-2fc55786614b" providerId="AD" clId="Web-{CD9089E5-B312-4A3D-820D-D46019991C45}" dt="2022-01-31T12:36:02.301" v="73"/>
          <ac:picMkLst>
            <pc:docMk/>
            <pc:sldMk cId="2543916849" sldId="272"/>
            <ac:picMk id="6" creationId="{F14C20BB-1735-49B1-B0A7-FE0D7E331C65}"/>
          </ac:picMkLst>
        </pc:picChg>
        <pc:picChg chg="del">
          <ac:chgData name="Kim Dekker" userId="S::25951@ma-web.nl::9f9f3d30-93c6-4008-a90f-2fc55786614b" providerId="AD" clId="Web-{CD9089E5-B312-4A3D-820D-D46019991C45}" dt="2022-01-31T12:36:01.536" v="72"/>
          <ac:picMkLst>
            <pc:docMk/>
            <pc:sldMk cId="2543916849" sldId="272"/>
            <ac:picMk id="7" creationId="{D3B97DE8-B6E8-466B-A58B-D431C7095E4F}"/>
          </ac:picMkLst>
        </pc:picChg>
        <pc:picChg chg="del">
          <ac:chgData name="Kim Dekker" userId="S::25951@ma-web.nl::9f9f3d30-93c6-4008-a90f-2fc55786614b" providerId="AD" clId="Web-{CD9089E5-B312-4A3D-820D-D46019991C45}" dt="2022-01-31T12:36:01.144" v="71"/>
          <ac:picMkLst>
            <pc:docMk/>
            <pc:sldMk cId="2543916849" sldId="272"/>
            <ac:picMk id="8" creationId="{6173C984-5128-452D-8EDD-CC5F9C20ACB1}"/>
          </ac:picMkLst>
        </pc:picChg>
        <pc:picChg chg="add mod">
          <ac:chgData name="Kim Dekker" userId="S::25951@ma-web.nl::9f9f3d30-93c6-4008-a90f-2fc55786614b" providerId="AD" clId="Web-{CD9089E5-B312-4A3D-820D-D46019991C45}" dt="2022-01-31T12:39:29.900" v="86" actId="14100"/>
          <ac:picMkLst>
            <pc:docMk/>
            <pc:sldMk cId="2543916849" sldId="272"/>
            <ac:picMk id="9" creationId="{1FBBA0D7-5B45-4E7A-8481-F191D58C63F2}"/>
          </ac:picMkLst>
        </pc:picChg>
      </pc:sldChg>
      <pc:sldChg chg="addSp delSp modSp add ord replId">
        <pc:chgData name="Kim Dekker" userId="S::25951@ma-web.nl::9f9f3d30-93c6-4008-a90f-2fc55786614b" providerId="AD" clId="Web-{CD9089E5-B312-4A3D-820D-D46019991C45}" dt="2022-01-31T13:25:06.454" v="837"/>
        <pc:sldMkLst>
          <pc:docMk/>
          <pc:sldMk cId="2991865763" sldId="273"/>
        </pc:sldMkLst>
        <pc:spChg chg="mod">
          <ac:chgData name="Kim Dekker" userId="S::25951@ma-web.nl::9f9f3d30-93c6-4008-a90f-2fc55786614b" providerId="AD" clId="Web-{CD9089E5-B312-4A3D-820D-D46019991C45}" dt="2022-01-31T12:35:39.659" v="65" actId="20577"/>
          <ac:spMkLst>
            <pc:docMk/>
            <pc:sldMk cId="2991865763" sldId="273"/>
            <ac:spMk id="2" creationId="{4BCCCB2F-53B2-4553-9BD7-D5CAF496BCC4}"/>
          </ac:spMkLst>
        </pc:spChg>
        <pc:spChg chg="add del mod">
          <ac:chgData name="Kim Dekker" userId="S::25951@ma-web.nl::9f9f3d30-93c6-4008-a90f-2fc55786614b" providerId="AD" clId="Web-{CD9089E5-B312-4A3D-820D-D46019991C45}" dt="2022-01-31T12:38:43.477" v="76"/>
          <ac:spMkLst>
            <pc:docMk/>
            <pc:sldMk cId="2991865763" sldId="273"/>
            <ac:spMk id="5" creationId="{AF0A92F0-3EDF-41CD-8E67-F2AB50F76A1A}"/>
          </ac:spMkLst>
        </pc:spChg>
        <pc:spChg chg="add">
          <ac:chgData name="Kim Dekker" userId="S::25951@ma-web.nl::9f9f3d30-93c6-4008-a90f-2fc55786614b" providerId="AD" clId="Web-{CD9089E5-B312-4A3D-820D-D46019991C45}" dt="2022-01-31T13:25:06.454" v="837"/>
          <ac:spMkLst>
            <pc:docMk/>
            <pc:sldMk cId="2991865763" sldId="273"/>
            <ac:spMk id="9" creationId="{4B4E7501-7AEC-444C-93E1-3CE3FBFFD0B0}"/>
          </ac:spMkLst>
        </pc:spChg>
        <pc:picChg chg="del">
          <ac:chgData name="Kim Dekker" userId="S::25951@ma-web.nl::9f9f3d30-93c6-4008-a90f-2fc55786614b" providerId="AD" clId="Web-{CD9089E5-B312-4A3D-820D-D46019991C45}" dt="2022-01-31T12:35:40.675" v="66"/>
          <ac:picMkLst>
            <pc:docMk/>
            <pc:sldMk cId="2991865763" sldId="273"/>
            <ac:picMk id="4" creationId="{1BF78963-D105-4847-8092-D55C6A5E7FB4}"/>
          </ac:picMkLst>
        </pc:picChg>
        <pc:picChg chg="add mod ord">
          <ac:chgData name="Kim Dekker" userId="S::25951@ma-web.nl::9f9f3d30-93c6-4008-a90f-2fc55786614b" providerId="AD" clId="Web-{CD9089E5-B312-4A3D-820D-D46019991C45}" dt="2022-01-31T12:38:49.024" v="77" actId="1076"/>
          <ac:picMkLst>
            <pc:docMk/>
            <pc:sldMk cId="2991865763" sldId="273"/>
            <ac:picMk id="6" creationId="{1FBAD479-8E41-4AEB-B54C-1D0D75E95F94}"/>
          </ac:picMkLst>
        </pc:picChg>
        <pc:picChg chg="add mod">
          <ac:chgData name="Kim Dekker" userId="S::25951@ma-web.nl::9f9f3d30-93c6-4008-a90f-2fc55786614b" providerId="AD" clId="Web-{CD9089E5-B312-4A3D-820D-D46019991C45}" dt="2022-01-31T12:39:00.164" v="80" actId="14100"/>
          <ac:picMkLst>
            <pc:docMk/>
            <pc:sldMk cId="2991865763" sldId="273"/>
            <ac:picMk id="7" creationId="{64AD169A-715C-4E6A-8AFA-7390EE1FACD9}"/>
          </ac:picMkLst>
        </pc:picChg>
      </pc:sldChg>
      <pc:sldChg chg="addSp delSp modSp add ord replId">
        <pc:chgData name="Kim Dekker" userId="S::25951@ma-web.nl::9f9f3d30-93c6-4008-a90f-2fc55786614b" providerId="AD" clId="Web-{CD9089E5-B312-4A3D-820D-D46019991C45}" dt="2022-01-31T13:29:09.179" v="897" actId="20577"/>
        <pc:sldMkLst>
          <pc:docMk/>
          <pc:sldMk cId="746413246" sldId="274"/>
        </pc:sldMkLst>
        <pc:spChg chg="mod">
          <ac:chgData name="Kim Dekker" userId="S::25951@ma-web.nl::9f9f3d30-93c6-4008-a90f-2fc55786614b" providerId="AD" clId="Web-{CD9089E5-B312-4A3D-820D-D46019991C45}" dt="2022-01-31T12:42:38.967" v="108" actId="20577"/>
          <ac:spMkLst>
            <pc:docMk/>
            <pc:sldMk cId="746413246" sldId="274"/>
            <ac:spMk id="2" creationId="{4BCCCB2F-53B2-4553-9BD7-D5CAF496BCC4}"/>
          </ac:spMkLst>
        </pc:spChg>
        <pc:spChg chg="add mod">
          <ac:chgData name="Kim Dekker" userId="S::25951@ma-web.nl::9f9f3d30-93c6-4008-a90f-2fc55786614b" providerId="AD" clId="Web-{CD9089E5-B312-4A3D-820D-D46019991C45}" dt="2022-01-31T12:42:40.795" v="110"/>
          <ac:spMkLst>
            <pc:docMk/>
            <pc:sldMk cId="746413246" sldId="274"/>
            <ac:spMk id="4" creationId="{A2AAEC4F-4259-4FCD-B517-51F90C2AD920}"/>
          </ac:spMkLst>
        </pc:spChg>
        <pc:spChg chg="add mod">
          <ac:chgData name="Kim Dekker" userId="S::25951@ma-web.nl::9f9f3d30-93c6-4008-a90f-2fc55786614b" providerId="AD" clId="Web-{CD9089E5-B312-4A3D-820D-D46019991C45}" dt="2022-01-31T13:29:09.179" v="897" actId="20577"/>
          <ac:spMkLst>
            <pc:docMk/>
            <pc:sldMk cId="746413246" sldId="274"/>
            <ac:spMk id="6" creationId="{1DB2BAC1-B2DB-4FB5-B3DA-E79D054FDF51}"/>
          </ac:spMkLst>
        </pc:spChg>
        <pc:picChg chg="del">
          <ac:chgData name="Kim Dekker" userId="S::25951@ma-web.nl::9f9f3d30-93c6-4008-a90f-2fc55786614b" providerId="AD" clId="Web-{CD9089E5-B312-4A3D-820D-D46019991C45}" dt="2022-01-31T12:42:40.795" v="110"/>
          <ac:picMkLst>
            <pc:docMk/>
            <pc:sldMk cId="746413246" sldId="274"/>
            <ac:picMk id="5" creationId="{6091F845-9621-40C1-8F27-14DD8957CD79}"/>
          </ac:picMkLst>
        </pc:picChg>
        <pc:picChg chg="del">
          <ac:chgData name="Kim Dekker" userId="S::25951@ma-web.nl::9f9f3d30-93c6-4008-a90f-2fc55786614b" providerId="AD" clId="Web-{CD9089E5-B312-4A3D-820D-D46019991C45}" dt="2022-01-31T12:42:39.391" v="109"/>
          <ac:picMkLst>
            <pc:docMk/>
            <pc:sldMk cId="746413246" sldId="274"/>
            <ac:picMk id="9" creationId="{1FBBA0D7-5B45-4E7A-8481-F191D58C63F2}"/>
          </ac:picMkLst>
        </pc:picChg>
      </pc:sldChg>
      <pc:sldChg chg="addSp delSp modSp add ord replId">
        <pc:chgData name="Kim Dekker" userId="S::25951@ma-web.nl::9f9f3d30-93c6-4008-a90f-2fc55786614b" providerId="AD" clId="Web-{CD9089E5-B312-4A3D-820D-D46019991C45}" dt="2022-01-31T13:27:55.131" v="874"/>
        <pc:sldMkLst>
          <pc:docMk/>
          <pc:sldMk cId="1757974187" sldId="275"/>
        </pc:sldMkLst>
        <pc:spChg chg="mod">
          <ac:chgData name="Kim Dekker" userId="S::25951@ma-web.nl::9f9f3d30-93c6-4008-a90f-2fc55786614b" providerId="AD" clId="Web-{CD9089E5-B312-4A3D-820D-D46019991C45}" dt="2022-01-31T12:47:40.928" v="125" actId="20577"/>
          <ac:spMkLst>
            <pc:docMk/>
            <pc:sldMk cId="1757974187" sldId="275"/>
            <ac:spMk id="2" creationId="{4BCCCB2F-53B2-4553-9BD7-D5CAF496BCC4}"/>
          </ac:spMkLst>
        </pc:spChg>
        <pc:spChg chg="del mod">
          <ac:chgData name="Kim Dekker" userId="S::25951@ma-web.nl::9f9f3d30-93c6-4008-a90f-2fc55786614b" providerId="AD" clId="Web-{CD9089E5-B312-4A3D-820D-D46019991C45}" dt="2022-01-31T12:47:48.553" v="128"/>
          <ac:spMkLst>
            <pc:docMk/>
            <pc:sldMk cId="1757974187" sldId="275"/>
            <ac:spMk id="4" creationId="{A2AAEC4F-4259-4FCD-B517-51F90C2AD920}"/>
          </ac:spMkLst>
        </pc:spChg>
        <pc:spChg chg="add mod">
          <ac:chgData name="Kim Dekker" userId="S::25951@ma-web.nl::9f9f3d30-93c6-4008-a90f-2fc55786614b" providerId="AD" clId="Web-{CD9089E5-B312-4A3D-820D-D46019991C45}" dt="2022-01-31T12:50:46.776" v="182" actId="1076"/>
          <ac:spMkLst>
            <pc:docMk/>
            <pc:sldMk cId="1757974187" sldId="275"/>
            <ac:spMk id="7" creationId="{48766A77-61BF-4C43-927D-C43673B58616}"/>
          </ac:spMkLst>
        </pc:spChg>
        <pc:spChg chg="add mod">
          <ac:chgData name="Kim Dekker" userId="S::25951@ma-web.nl::9f9f3d30-93c6-4008-a90f-2fc55786614b" providerId="AD" clId="Web-{CD9089E5-B312-4A3D-820D-D46019991C45}" dt="2022-01-31T12:51:00.745" v="196" actId="14100"/>
          <ac:spMkLst>
            <pc:docMk/>
            <pc:sldMk cId="1757974187" sldId="275"/>
            <ac:spMk id="8" creationId="{32FF10A3-6AB4-45CA-9422-05EC229EBF78}"/>
          </ac:spMkLst>
        </pc:spChg>
        <pc:spChg chg="add mod">
          <ac:chgData name="Kim Dekker" userId="S::25951@ma-web.nl::9f9f3d30-93c6-4008-a90f-2fc55786614b" providerId="AD" clId="Web-{CD9089E5-B312-4A3D-820D-D46019991C45}" dt="2022-01-31T12:52:21.185" v="220" actId="1076"/>
          <ac:spMkLst>
            <pc:docMk/>
            <pc:sldMk cId="1757974187" sldId="275"/>
            <ac:spMk id="9" creationId="{B73D90EA-03D6-449D-A2F6-4F1D8C5B5198}"/>
          </ac:spMkLst>
        </pc:spChg>
        <pc:spChg chg="add mod">
          <ac:chgData name="Kim Dekker" userId="S::25951@ma-web.nl::9f9f3d30-93c6-4008-a90f-2fc55786614b" providerId="AD" clId="Web-{CD9089E5-B312-4A3D-820D-D46019991C45}" dt="2022-01-31T13:25:57.471" v="861" actId="20577"/>
          <ac:spMkLst>
            <pc:docMk/>
            <pc:sldMk cId="1757974187" sldId="275"/>
            <ac:spMk id="14" creationId="{5E776843-48DD-431E-A9B0-CCB36C3A0935}"/>
          </ac:spMkLst>
        </pc:spChg>
        <pc:picChg chg="add mod">
          <ac:chgData name="Kim Dekker" userId="S::25951@ma-web.nl::9f9f3d30-93c6-4008-a90f-2fc55786614b" providerId="AD" clId="Web-{CD9089E5-B312-4A3D-820D-D46019991C45}" dt="2022-01-31T12:48:27.257" v="143" actId="14100"/>
          <ac:picMkLst>
            <pc:docMk/>
            <pc:sldMk cId="1757974187" sldId="275"/>
            <ac:picMk id="3" creationId="{7E9ABCBE-6E6F-4AD8-9ECA-F5F9F30A463F}"/>
          </ac:picMkLst>
        </pc:picChg>
        <pc:picChg chg="add mod">
          <ac:chgData name="Kim Dekker" userId="S::25951@ma-web.nl::9f9f3d30-93c6-4008-a90f-2fc55786614b" providerId="AD" clId="Web-{CD9089E5-B312-4A3D-820D-D46019991C45}" dt="2022-01-31T12:48:29.570" v="144" actId="1076"/>
          <ac:picMkLst>
            <pc:docMk/>
            <pc:sldMk cId="1757974187" sldId="275"/>
            <ac:picMk id="5" creationId="{A464740B-F18E-4911-B7C3-F7727698864E}"/>
          </ac:picMkLst>
        </pc:picChg>
        <pc:picChg chg="add del mod">
          <ac:chgData name="Kim Dekker" userId="S::25951@ma-web.nl::9f9f3d30-93c6-4008-a90f-2fc55786614b" providerId="AD" clId="Web-{CD9089E5-B312-4A3D-820D-D46019991C45}" dt="2022-01-31T12:52:08.685" v="214"/>
          <ac:picMkLst>
            <pc:docMk/>
            <pc:sldMk cId="1757974187" sldId="275"/>
            <ac:picMk id="6" creationId="{8523ABB8-47E9-44B2-8D5E-607BF2A0C71B}"/>
          </ac:picMkLst>
        </pc:picChg>
        <pc:picChg chg="add del mod">
          <ac:chgData name="Kim Dekker" userId="S::25951@ma-web.nl::9f9f3d30-93c6-4008-a90f-2fc55786614b" providerId="AD" clId="Web-{CD9089E5-B312-4A3D-820D-D46019991C45}" dt="2022-01-31T12:51:51.715" v="210"/>
          <ac:picMkLst>
            <pc:docMk/>
            <pc:sldMk cId="1757974187" sldId="275"/>
            <ac:picMk id="11" creationId="{CEF6815C-73C4-485D-91D7-BAD82FD35797}"/>
          </ac:picMkLst>
        </pc:picChg>
        <pc:picChg chg="add mod">
          <ac:chgData name="Kim Dekker" userId="S::25951@ma-web.nl::9f9f3d30-93c6-4008-a90f-2fc55786614b" providerId="AD" clId="Web-{CD9089E5-B312-4A3D-820D-D46019991C45}" dt="2022-01-31T12:52:17.154" v="219" actId="1076"/>
          <ac:picMkLst>
            <pc:docMk/>
            <pc:sldMk cId="1757974187" sldId="275"/>
            <ac:picMk id="12" creationId="{8F3A8EB5-5074-4351-A378-F18138BEBFDF}"/>
          </ac:picMkLst>
        </pc:picChg>
      </pc:sldChg>
      <pc:sldChg chg="addSp delSp modSp add ord replId">
        <pc:chgData name="Kim Dekker" userId="S::25951@ma-web.nl::9f9f3d30-93c6-4008-a90f-2fc55786614b" providerId="AD" clId="Web-{CD9089E5-B312-4A3D-820D-D46019991C45}" dt="2022-01-31T13:27:55.131" v="873"/>
        <pc:sldMkLst>
          <pc:docMk/>
          <pc:sldMk cId="2531589893" sldId="276"/>
        </pc:sldMkLst>
        <pc:spChg chg="add mod">
          <ac:chgData name="Kim Dekker" userId="S::25951@ma-web.nl::9f9f3d30-93c6-4008-a90f-2fc55786614b" providerId="AD" clId="Web-{CD9089E5-B312-4A3D-820D-D46019991C45}" dt="2022-01-31T12:52:42.639" v="246" actId="14100"/>
          <ac:spMkLst>
            <pc:docMk/>
            <pc:sldMk cId="2531589893" sldId="276"/>
            <ac:spMk id="12" creationId="{450AC00B-0697-4D07-97BF-C421B652A3A7}"/>
          </ac:spMkLst>
        </pc:spChg>
        <pc:spChg chg="add mod">
          <ac:chgData name="Kim Dekker" userId="S::25951@ma-web.nl::9f9f3d30-93c6-4008-a90f-2fc55786614b" providerId="AD" clId="Web-{CD9089E5-B312-4A3D-820D-D46019991C45}" dt="2022-01-31T12:52:55.030" v="250" actId="20577"/>
          <ac:spMkLst>
            <pc:docMk/>
            <pc:sldMk cId="2531589893" sldId="276"/>
            <ac:spMk id="13" creationId="{0C73F990-66F9-442B-A9E0-CB4B888EA04D}"/>
          </ac:spMkLst>
        </pc:spChg>
        <pc:spChg chg="add">
          <ac:chgData name="Kim Dekker" userId="S::25951@ma-web.nl::9f9f3d30-93c6-4008-a90f-2fc55786614b" providerId="AD" clId="Web-{CD9089E5-B312-4A3D-820D-D46019991C45}" dt="2022-01-31T13:26:18.784" v="864"/>
          <ac:spMkLst>
            <pc:docMk/>
            <pc:sldMk cId="2531589893" sldId="276"/>
            <ac:spMk id="15" creationId="{AC8FF753-A692-4C73-B7A2-986824486281}"/>
          </ac:spMkLst>
        </pc:spChg>
        <pc:picChg chg="del">
          <ac:chgData name="Kim Dekker" userId="S::25951@ma-web.nl::9f9f3d30-93c6-4008-a90f-2fc55786614b" providerId="AD" clId="Web-{CD9089E5-B312-4A3D-820D-D46019991C45}" dt="2022-01-31T12:48:41.382" v="148"/>
          <ac:picMkLst>
            <pc:docMk/>
            <pc:sldMk cId="2531589893" sldId="276"/>
            <ac:picMk id="3" creationId="{7E9ABCBE-6E6F-4AD8-9ECA-F5F9F30A463F}"/>
          </ac:picMkLst>
        </pc:picChg>
        <pc:picChg chg="add del mod">
          <ac:chgData name="Kim Dekker" userId="S::25951@ma-web.nl::9f9f3d30-93c6-4008-a90f-2fc55786614b" providerId="AD" clId="Web-{CD9089E5-B312-4A3D-820D-D46019991C45}" dt="2022-01-31T12:52:06.216" v="213"/>
          <ac:picMkLst>
            <pc:docMk/>
            <pc:sldMk cId="2531589893" sldId="276"/>
            <ac:picMk id="4" creationId="{5CE3ACC5-4B98-4B49-9BC1-6C5E8CD33D6D}"/>
          </ac:picMkLst>
        </pc:picChg>
        <pc:picChg chg="del">
          <ac:chgData name="Kim Dekker" userId="S::25951@ma-web.nl::9f9f3d30-93c6-4008-a90f-2fc55786614b" providerId="AD" clId="Web-{CD9089E5-B312-4A3D-820D-D46019991C45}" dt="2022-01-31T12:48:42.007" v="149"/>
          <ac:picMkLst>
            <pc:docMk/>
            <pc:sldMk cId="2531589893" sldId="276"/>
            <ac:picMk id="5" creationId="{A464740B-F18E-4911-B7C3-F7727698864E}"/>
          </ac:picMkLst>
        </pc:picChg>
        <pc:picChg chg="del">
          <ac:chgData name="Kim Dekker" userId="S::25951@ma-web.nl::9f9f3d30-93c6-4008-a90f-2fc55786614b" providerId="AD" clId="Web-{CD9089E5-B312-4A3D-820D-D46019991C45}" dt="2022-01-31T12:48:42.695" v="150"/>
          <ac:picMkLst>
            <pc:docMk/>
            <pc:sldMk cId="2531589893" sldId="276"/>
            <ac:picMk id="6" creationId="{8523ABB8-47E9-44B2-8D5E-607BF2A0C71B}"/>
          </ac:picMkLst>
        </pc:picChg>
        <pc:picChg chg="add del mod">
          <ac:chgData name="Kim Dekker" userId="S::25951@ma-web.nl::9f9f3d30-93c6-4008-a90f-2fc55786614b" providerId="AD" clId="Web-{CD9089E5-B312-4A3D-820D-D46019991C45}" dt="2022-01-31T12:49:19.227" v="167"/>
          <ac:picMkLst>
            <pc:docMk/>
            <pc:sldMk cId="2531589893" sldId="276"/>
            <ac:picMk id="7" creationId="{944124C4-B660-4B47-B4D1-8FC88CB3B386}"/>
          </ac:picMkLst>
        </pc:picChg>
        <pc:picChg chg="add mod">
          <ac:chgData name="Kim Dekker" userId="S::25951@ma-web.nl::9f9f3d30-93c6-4008-a90f-2fc55786614b" providerId="AD" clId="Web-{CD9089E5-B312-4A3D-820D-D46019991C45}" dt="2022-01-31T12:50:16.838" v="172" actId="1076"/>
          <ac:picMkLst>
            <pc:docMk/>
            <pc:sldMk cId="2531589893" sldId="276"/>
            <ac:picMk id="8" creationId="{3BAAA39A-5574-42C4-8D47-FBD1D10169A7}"/>
          </ac:picMkLst>
        </pc:picChg>
        <pc:picChg chg="add mod">
          <ac:chgData name="Kim Dekker" userId="S::25951@ma-web.nl::9f9f3d30-93c6-4008-a90f-2fc55786614b" providerId="AD" clId="Web-{CD9089E5-B312-4A3D-820D-D46019991C45}" dt="2022-01-31T12:52:27.857" v="222" actId="14100"/>
          <ac:picMkLst>
            <pc:docMk/>
            <pc:sldMk cId="2531589893" sldId="276"/>
            <ac:picMk id="10" creationId="{D79BD42D-B4A0-4090-822E-403F6D9C0BF6}"/>
          </ac:picMkLst>
        </pc:picChg>
      </pc:sldChg>
      <pc:sldChg chg="addSp delSp modSp add ord replId">
        <pc:chgData name="Kim Dekker" userId="S::25951@ma-web.nl::9f9f3d30-93c6-4008-a90f-2fc55786614b" providerId="AD" clId="Web-{CD9089E5-B312-4A3D-820D-D46019991C45}" dt="2022-01-31T13:23:18.467" v="821"/>
        <pc:sldMkLst>
          <pc:docMk/>
          <pc:sldMk cId="3642535805" sldId="277"/>
        </pc:sldMkLst>
        <pc:spChg chg="mod">
          <ac:chgData name="Kim Dekker" userId="S::25951@ma-web.nl::9f9f3d30-93c6-4008-a90f-2fc55786614b" providerId="AD" clId="Web-{CD9089E5-B312-4A3D-820D-D46019991C45}" dt="2022-01-31T12:59:41.165" v="338" actId="20577"/>
          <ac:spMkLst>
            <pc:docMk/>
            <pc:sldMk cId="3642535805" sldId="277"/>
            <ac:spMk id="2" creationId="{4BCCCB2F-53B2-4553-9BD7-D5CAF496BCC4}"/>
          </ac:spMkLst>
        </pc:spChg>
        <pc:spChg chg="add">
          <ac:chgData name="Kim Dekker" userId="S::25951@ma-web.nl::9f9f3d30-93c6-4008-a90f-2fc55786614b" providerId="AD" clId="Web-{CD9089E5-B312-4A3D-820D-D46019991C45}" dt="2022-01-31T13:23:18.467" v="821"/>
          <ac:spMkLst>
            <pc:docMk/>
            <pc:sldMk cId="3642535805" sldId="277"/>
            <ac:spMk id="6" creationId="{0097BBAF-B913-4834-BD7C-A8BC573ACE47}"/>
          </ac:spMkLst>
        </pc:spChg>
        <pc:spChg chg="del mod">
          <ac:chgData name="Kim Dekker" userId="S::25951@ma-web.nl::9f9f3d30-93c6-4008-a90f-2fc55786614b" providerId="AD" clId="Web-{CD9089E5-B312-4A3D-820D-D46019991C45}" dt="2022-01-31T12:54:20.266" v="254"/>
          <ac:spMkLst>
            <pc:docMk/>
            <pc:sldMk cId="3642535805" sldId="277"/>
            <ac:spMk id="12" creationId="{450AC00B-0697-4D07-97BF-C421B652A3A7}"/>
          </ac:spMkLst>
        </pc:spChg>
        <pc:spChg chg="del">
          <ac:chgData name="Kim Dekker" userId="S::25951@ma-web.nl::9f9f3d30-93c6-4008-a90f-2fc55786614b" providerId="AD" clId="Web-{CD9089E5-B312-4A3D-820D-D46019991C45}" dt="2022-01-31T12:54:23.907" v="256"/>
          <ac:spMkLst>
            <pc:docMk/>
            <pc:sldMk cId="3642535805" sldId="277"/>
            <ac:spMk id="13" creationId="{0C73F990-66F9-442B-A9E0-CB4B888EA04D}"/>
          </ac:spMkLst>
        </pc:spChg>
        <pc:picChg chg="add mod">
          <ac:chgData name="Kim Dekker" userId="S::25951@ma-web.nl::9f9f3d30-93c6-4008-a90f-2fc55786614b" providerId="AD" clId="Web-{CD9089E5-B312-4A3D-820D-D46019991C45}" dt="2022-01-31T12:55:05.877" v="287" actId="1076"/>
          <ac:picMkLst>
            <pc:docMk/>
            <pc:sldMk cId="3642535805" sldId="277"/>
            <ac:picMk id="3" creationId="{899A9A59-76EF-4279-8476-646C392B1CD8}"/>
          </ac:picMkLst>
        </pc:picChg>
        <pc:picChg chg="add mod">
          <ac:chgData name="Kim Dekker" userId="S::25951@ma-web.nl::9f9f3d30-93c6-4008-a90f-2fc55786614b" providerId="AD" clId="Web-{CD9089E5-B312-4A3D-820D-D46019991C45}" dt="2022-01-31T12:55:12.814" v="289" actId="14100"/>
          <ac:picMkLst>
            <pc:docMk/>
            <pc:sldMk cId="3642535805" sldId="277"/>
            <ac:picMk id="4" creationId="{5DDF285F-8FF8-4CD4-81C1-CC6E895B7214}"/>
          </ac:picMkLst>
        </pc:picChg>
        <pc:picChg chg="add mod">
          <ac:chgData name="Kim Dekker" userId="S::25951@ma-web.nl::9f9f3d30-93c6-4008-a90f-2fc55786614b" providerId="AD" clId="Web-{CD9089E5-B312-4A3D-820D-D46019991C45}" dt="2022-01-31T12:56:45.004" v="293" actId="1076"/>
          <ac:picMkLst>
            <pc:docMk/>
            <pc:sldMk cId="3642535805" sldId="277"/>
            <ac:picMk id="5" creationId="{A5789A89-1160-499D-8D58-E149B5509677}"/>
          </ac:picMkLst>
        </pc:picChg>
        <pc:picChg chg="del">
          <ac:chgData name="Kim Dekker" userId="S::25951@ma-web.nl::9f9f3d30-93c6-4008-a90f-2fc55786614b" providerId="AD" clId="Web-{CD9089E5-B312-4A3D-820D-D46019991C45}" dt="2022-01-31T12:54:21.188" v="255"/>
          <ac:picMkLst>
            <pc:docMk/>
            <pc:sldMk cId="3642535805" sldId="277"/>
            <ac:picMk id="8" creationId="{3BAAA39A-5574-42C4-8D47-FBD1D10169A7}"/>
          </ac:picMkLst>
        </pc:picChg>
        <pc:picChg chg="del">
          <ac:chgData name="Kim Dekker" userId="S::25951@ma-web.nl::9f9f3d30-93c6-4008-a90f-2fc55786614b" providerId="AD" clId="Web-{CD9089E5-B312-4A3D-820D-D46019991C45}" dt="2022-01-31T12:54:17.563" v="252"/>
          <ac:picMkLst>
            <pc:docMk/>
            <pc:sldMk cId="3642535805" sldId="277"/>
            <ac:picMk id="10" creationId="{D79BD42D-B4A0-4090-822E-403F6D9C0BF6}"/>
          </ac:picMkLst>
        </pc:picChg>
      </pc:sldChg>
      <pc:sldChg chg="addSp delSp modSp add ord replId">
        <pc:chgData name="Kim Dekker" userId="S::25951@ma-web.nl::9f9f3d30-93c6-4008-a90f-2fc55786614b" providerId="AD" clId="Web-{CD9089E5-B312-4A3D-820D-D46019991C45}" dt="2022-01-31T13:36:55.254" v="976" actId="20577"/>
        <pc:sldMkLst>
          <pc:docMk/>
          <pc:sldMk cId="9371496" sldId="278"/>
        </pc:sldMkLst>
        <pc:spChg chg="del mod">
          <ac:chgData name="Kim Dekker" userId="S::25951@ma-web.nl::9f9f3d30-93c6-4008-a90f-2fc55786614b" providerId="AD" clId="Web-{CD9089E5-B312-4A3D-820D-D46019991C45}" dt="2022-01-31T13:18:28.507" v="772"/>
          <ac:spMkLst>
            <pc:docMk/>
            <pc:sldMk cId="9371496" sldId="278"/>
            <ac:spMk id="2" creationId="{BD66F017-1FCB-4CC3-9609-2212E5788912}"/>
          </ac:spMkLst>
        </pc:spChg>
        <pc:spChg chg="add del mod">
          <ac:chgData name="Kim Dekker" userId="S::25951@ma-web.nl::9f9f3d30-93c6-4008-a90f-2fc55786614b" providerId="AD" clId="Web-{CD9089E5-B312-4A3D-820D-D46019991C45}" dt="2022-01-31T13:18:54.945" v="783"/>
          <ac:spMkLst>
            <pc:docMk/>
            <pc:sldMk cId="9371496" sldId="278"/>
            <ac:spMk id="4" creationId="{CA755F41-6A4F-476D-8278-617016942073}"/>
          </ac:spMkLst>
        </pc:spChg>
        <pc:spChg chg="add mod">
          <ac:chgData name="Kim Dekker" userId="S::25951@ma-web.nl::9f9f3d30-93c6-4008-a90f-2fc55786614b" providerId="AD" clId="Web-{CD9089E5-B312-4A3D-820D-D46019991C45}" dt="2022-01-31T13:18:45.538" v="782" actId="20577"/>
          <ac:spMkLst>
            <pc:docMk/>
            <pc:sldMk cId="9371496" sldId="278"/>
            <ac:spMk id="6" creationId="{D1E77A0E-4356-443D-995D-A6F1F37E46ED}"/>
          </ac:spMkLst>
        </pc:spChg>
        <pc:spChg chg="add del mod">
          <ac:chgData name="Kim Dekker" userId="S::25951@ma-web.nl::9f9f3d30-93c6-4008-a90f-2fc55786614b" providerId="AD" clId="Web-{CD9089E5-B312-4A3D-820D-D46019991C45}" dt="2022-01-31T13:18:40.038" v="776"/>
          <ac:spMkLst>
            <pc:docMk/>
            <pc:sldMk cId="9371496" sldId="278"/>
            <ac:spMk id="7" creationId="{A13FC192-CC2D-4D5B-A5FC-D3C4DE34CD33}"/>
          </ac:spMkLst>
        </pc:spChg>
        <pc:spChg chg="add mod">
          <ac:chgData name="Kim Dekker" userId="S::25951@ma-web.nl::9f9f3d30-93c6-4008-a90f-2fc55786614b" providerId="AD" clId="Web-{CD9089E5-B312-4A3D-820D-D46019991C45}" dt="2022-01-31T13:36:55.254" v="976" actId="20577"/>
          <ac:spMkLst>
            <pc:docMk/>
            <pc:sldMk cId="9371496" sldId="278"/>
            <ac:spMk id="9" creationId="{8C5C202C-39BC-42EF-9CD4-C9020D0D324B}"/>
          </ac:spMkLst>
        </pc:spChg>
        <pc:picChg chg="del">
          <ac:chgData name="Kim Dekker" userId="S::25951@ma-web.nl::9f9f3d30-93c6-4008-a90f-2fc55786614b" providerId="AD" clId="Web-{CD9089E5-B312-4A3D-820D-D46019991C45}" dt="2022-01-31T13:00:38.791" v="370"/>
          <ac:picMkLst>
            <pc:docMk/>
            <pc:sldMk cId="9371496" sldId="278"/>
            <ac:picMk id="8" creationId="{7ABB376B-4672-485C-A4F9-5DFB66FD6DDA}"/>
          </ac:picMkLst>
        </pc:picChg>
        <pc:picChg chg="del">
          <ac:chgData name="Kim Dekker" userId="S::25951@ma-web.nl::9f9f3d30-93c6-4008-a90f-2fc55786614b" providerId="AD" clId="Web-{CD9089E5-B312-4A3D-820D-D46019991C45}" dt="2022-01-31T13:00:38.104" v="369"/>
          <ac:picMkLst>
            <pc:docMk/>
            <pc:sldMk cId="9371496" sldId="278"/>
            <ac:picMk id="12" creationId="{E951A63E-B2CC-4AA9-B276-84DB570713E1}"/>
          </ac:picMkLst>
        </pc:picChg>
      </pc:sldChg>
      <pc:sldChg chg="addSp delSp modSp add replId">
        <pc:chgData name="Kim Dekker" userId="S::25951@ma-web.nl::9f9f3d30-93c6-4008-a90f-2fc55786614b" providerId="AD" clId="Web-{CD9089E5-B312-4A3D-820D-D46019991C45}" dt="2022-01-31T13:15:43.737" v="738" actId="1076"/>
        <pc:sldMkLst>
          <pc:docMk/>
          <pc:sldMk cId="4158743798" sldId="279"/>
        </pc:sldMkLst>
        <pc:spChg chg="del mod">
          <ac:chgData name="Kim Dekker" userId="S::25951@ma-web.nl::9f9f3d30-93c6-4008-a90f-2fc55786614b" providerId="AD" clId="Web-{CD9089E5-B312-4A3D-820D-D46019991C45}" dt="2022-01-31T13:12:16.997" v="688"/>
          <ac:spMkLst>
            <pc:docMk/>
            <pc:sldMk cId="4158743798" sldId="279"/>
            <ac:spMk id="2" creationId="{557267A8-4EA6-46D3-8B04-8B06F7A35364}"/>
          </ac:spMkLst>
        </pc:spChg>
        <pc:spChg chg="del">
          <ac:chgData name="Kim Dekker" userId="S::25951@ma-web.nl::9f9f3d30-93c6-4008-a90f-2fc55786614b" providerId="AD" clId="Web-{CD9089E5-B312-4A3D-820D-D46019991C45}" dt="2022-01-31T13:10:10.134" v="684"/>
          <ac:spMkLst>
            <pc:docMk/>
            <pc:sldMk cId="4158743798" sldId="279"/>
            <ac:spMk id="3" creationId="{DEA63DE4-9565-468D-8EBB-9E23AB312C06}"/>
          </ac:spMkLst>
        </pc:spChg>
        <pc:spChg chg="add del mod">
          <ac:chgData name="Kim Dekker" userId="S::25951@ma-web.nl::9f9f3d30-93c6-4008-a90f-2fc55786614b" providerId="AD" clId="Web-{CD9089E5-B312-4A3D-820D-D46019991C45}" dt="2022-01-31T13:12:18.903" v="689"/>
          <ac:spMkLst>
            <pc:docMk/>
            <pc:sldMk cId="4158743798" sldId="279"/>
            <ac:spMk id="6" creationId="{778A3437-7165-46EB-BC62-441FB356F87C}"/>
          </ac:spMkLst>
        </pc:spChg>
        <pc:picChg chg="add mod">
          <ac:chgData name="Kim Dekker" userId="S::25951@ma-web.nl::9f9f3d30-93c6-4008-a90f-2fc55786614b" providerId="AD" clId="Web-{CD9089E5-B312-4A3D-820D-D46019991C45}" dt="2022-01-31T13:12:34.466" v="694" actId="1076"/>
          <ac:picMkLst>
            <pc:docMk/>
            <pc:sldMk cId="4158743798" sldId="279"/>
            <ac:picMk id="4" creationId="{41AAF541-2D3B-4A92-9A55-27293B44DCB1}"/>
          </ac:picMkLst>
        </pc:picChg>
        <pc:picChg chg="add mod">
          <ac:chgData name="Kim Dekker" userId="S::25951@ma-web.nl::9f9f3d30-93c6-4008-a90f-2fc55786614b" providerId="AD" clId="Web-{CD9089E5-B312-4A3D-820D-D46019991C45}" dt="2022-01-31T13:12:53.155" v="698" actId="14100"/>
          <ac:picMkLst>
            <pc:docMk/>
            <pc:sldMk cId="4158743798" sldId="279"/>
            <ac:picMk id="8" creationId="{865B19DC-D7ED-442E-9581-8FD83BA002E9}"/>
          </ac:picMkLst>
        </pc:picChg>
        <pc:picChg chg="add mod">
          <ac:chgData name="Kim Dekker" userId="S::25951@ma-web.nl::9f9f3d30-93c6-4008-a90f-2fc55786614b" providerId="AD" clId="Web-{CD9089E5-B312-4A3D-820D-D46019991C45}" dt="2022-01-31T13:13:05.186" v="701" actId="14100"/>
          <ac:picMkLst>
            <pc:docMk/>
            <pc:sldMk cId="4158743798" sldId="279"/>
            <ac:picMk id="10" creationId="{9727DAEA-E5BA-4A13-BBBD-A3DCFB85582A}"/>
          </ac:picMkLst>
        </pc:picChg>
        <pc:picChg chg="add del mod">
          <ac:chgData name="Kim Dekker" userId="S::25951@ma-web.nl::9f9f3d30-93c6-4008-a90f-2fc55786614b" providerId="AD" clId="Web-{CD9089E5-B312-4A3D-820D-D46019991C45}" dt="2022-01-31T13:14:43.204" v="723"/>
          <ac:picMkLst>
            <pc:docMk/>
            <pc:sldMk cId="4158743798" sldId="279"/>
            <ac:picMk id="12" creationId="{F9027B04-C604-4451-A9D7-DB4F8D8839A5}"/>
          </ac:picMkLst>
        </pc:picChg>
        <pc:picChg chg="add mod">
          <ac:chgData name="Kim Dekker" userId="S::25951@ma-web.nl::9f9f3d30-93c6-4008-a90f-2fc55786614b" providerId="AD" clId="Web-{CD9089E5-B312-4A3D-820D-D46019991C45}" dt="2022-01-31T13:13:49.515" v="714" actId="1076"/>
          <ac:picMkLst>
            <pc:docMk/>
            <pc:sldMk cId="4158743798" sldId="279"/>
            <ac:picMk id="14" creationId="{902B3DEC-C0EE-409F-B307-CCB9741DD965}"/>
          </ac:picMkLst>
        </pc:picChg>
        <pc:picChg chg="add mod">
          <ac:chgData name="Kim Dekker" userId="S::25951@ma-web.nl::9f9f3d30-93c6-4008-a90f-2fc55786614b" providerId="AD" clId="Web-{CD9089E5-B312-4A3D-820D-D46019991C45}" dt="2022-01-31T13:13:46.343" v="713" actId="1076"/>
          <ac:picMkLst>
            <pc:docMk/>
            <pc:sldMk cId="4158743798" sldId="279"/>
            <ac:picMk id="16" creationId="{B84012A0-8B1A-46CE-ADA4-683569CD6FCC}"/>
          </ac:picMkLst>
        </pc:picChg>
        <pc:picChg chg="add del mod">
          <ac:chgData name="Kim Dekker" userId="S::25951@ma-web.nl::9f9f3d30-93c6-4008-a90f-2fc55786614b" providerId="AD" clId="Web-{CD9089E5-B312-4A3D-820D-D46019991C45}" dt="2022-01-31T13:14:34.610" v="721"/>
          <ac:picMkLst>
            <pc:docMk/>
            <pc:sldMk cId="4158743798" sldId="279"/>
            <ac:picMk id="18" creationId="{76D4982B-28E2-47FD-856A-03862EB00193}"/>
          </ac:picMkLst>
        </pc:picChg>
        <pc:picChg chg="add mod">
          <ac:chgData name="Kim Dekker" userId="S::25951@ma-web.nl::9f9f3d30-93c6-4008-a90f-2fc55786614b" providerId="AD" clId="Web-{CD9089E5-B312-4A3D-820D-D46019991C45}" dt="2022-01-31T13:14:52.282" v="727" actId="1076"/>
          <ac:picMkLst>
            <pc:docMk/>
            <pc:sldMk cId="4158743798" sldId="279"/>
            <ac:picMk id="20" creationId="{64148699-33B6-4D47-9701-8DEAF8BCE3BD}"/>
          </ac:picMkLst>
        </pc:picChg>
        <pc:picChg chg="add mod">
          <ac:chgData name="Kim Dekker" userId="S::25951@ma-web.nl::9f9f3d30-93c6-4008-a90f-2fc55786614b" providerId="AD" clId="Web-{CD9089E5-B312-4A3D-820D-D46019991C45}" dt="2022-01-31T13:14:49.923" v="726" actId="14100"/>
          <ac:picMkLst>
            <pc:docMk/>
            <pc:sldMk cId="4158743798" sldId="279"/>
            <ac:picMk id="21" creationId="{09971CA2-B34E-4781-8C96-13029454DBAB}"/>
          </ac:picMkLst>
        </pc:picChg>
        <pc:picChg chg="add mod">
          <ac:chgData name="Kim Dekker" userId="S::25951@ma-web.nl::9f9f3d30-93c6-4008-a90f-2fc55786614b" providerId="AD" clId="Web-{CD9089E5-B312-4A3D-820D-D46019991C45}" dt="2022-01-31T13:15:32.893" v="734" actId="1076"/>
          <ac:picMkLst>
            <pc:docMk/>
            <pc:sldMk cId="4158743798" sldId="279"/>
            <ac:picMk id="23" creationId="{9C7E03D0-4C37-4E5C-8B0B-B04DDAA1156B}"/>
          </ac:picMkLst>
        </pc:picChg>
        <pc:picChg chg="add mod">
          <ac:chgData name="Kim Dekker" userId="S::25951@ma-web.nl::9f9f3d30-93c6-4008-a90f-2fc55786614b" providerId="AD" clId="Web-{CD9089E5-B312-4A3D-820D-D46019991C45}" dt="2022-01-31T13:15:43.737" v="738" actId="1076"/>
          <ac:picMkLst>
            <pc:docMk/>
            <pc:sldMk cId="4158743798" sldId="279"/>
            <ac:picMk id="25" creationId="{767CF028-B6DF-4542-839F-CEA458051158}"/>
          </ac:picMkLst>
        </pc:picChg>
      </pc:sldChg>
      <pc:sldChg chg="addSp add replId">
        <pc:chgData name="Kim Dekker" userId="S::25951@ma-web.nl::9f9f3d30-93c6-4008-a90f-2fc55786614b" providerId="AD" clId="Web-{CD9089E5-B312-4A3D-820D-D46019991C45}" dt="2022-01-31T13:26:29.175" v="869"/>
        <pc:sldMkLst>
          <pc:docMk/>
          <pc:sldMk cId="2669608573" sldId="280"/>
        </pc:sldMkLst>
        <pc:spChg chg="add">
          <ac:chgData name="Kim Dekker" userId="S::25951@ma-web.nl::9f9f3d30-93c6-4008-a90f-2fc55786614b" providerId="AD" clId="Web-{CD9089E5-B312-4A3D-820D-D46019991C45}" dt="2022-01-31T13:26:29.175" v="869"/>
          <ac:spMkLst>
            <pc:docMk/>
            <pc:sldMk cId="2669608573" sldId="280"/>
            <ac:spMk id="3" creationId="{F87BE828-BE12-48A0-B4A1-E1192C58500F}"/>
          </ac:spMkLst>
        </pc:spChg>
      </pc:sldChg>
      <pc:sldChg chg="add ord replId">
        <pc:chgData name="Kim Dekker" userId="S::25951@ma-web.nl::9f9f3d30-93c6-4008-a90f-2fc55786614b" providerId="AD" clId="Web-{CD9089E5-B312-4A3D-820D-D46019991C45}" dt="2022-01-31T13:24:05.656" v="825"/>
        <pc:sldMkLst>
          <pc:docMk/>
          <pc:sldMk cId="2470626513" sldId="281"/>
        </pc:sldMkLst>
      </pc:sldChg>
      <pc:sldChg chg="addSp delSp modSp add replId">
        <pc:chgData name="Kim Dekker" userId="S::25951@ma-web.nl::9f9f3d30-93c6-4008-a90f-2fc55786614b" providerId="AD" clId="Web-{CD9089E5-B312-4A3D-820D-D46019991C45}" dt="2022-01-31T13:25:27.830" v="849"/>
        <pc:sldMkLst>
          <pc:docMk/>
          <pc:sldMk cId="616049389" sldId="282"/>
        </pc:sldMkLst>
        <pc:spChg chg="mod">
          <ac:chgData name="Kim Dekker" userId="S::25951@ma-web.nl::9f9f3d30-93c6-4008-a90f-2fc55786614b" providerId="AD" clId="Web-{CD9089E5-B312-4A3D-820D-D46019991C45}" dt="2022-01-31T13:25:25.595" v="847" actId="20577"/>
          <ac:spMkLst>
            <pc:docMk/>
            <pc:sldMk cId="616049389" sldId="282"/>
            <ac:spMk id="2" creationId="{4BCCCB2F-53B2-4553-9BD7-D5CAF496BCC4}"/>
          </ac:spMkLst>
        </pc:spChg>
        <pc:spChg chg="add mod">
          <ac:chgData name="Kim Dekker" userId="S::25951@ma-web.nl::9f9f3d30-93c6-4008-a90f-2fc55786614b" providerId="AD" clId="Web-{CD9089E5-B312-4A3D-820D-D46019991C45}" dt="2022-01-31T13:25:27.830" v="849"/>
          <ac:spMkLst>
            <pc:docMk/>
            <pc:sldMk cId="616049389" sldId="282"/>
            <ac:spMk id="4" creationId="{4CEF83A2-7802-4543-B963-7982E4C8C6B1}"/>
          </ac:spMkLst>
        </pc:spChg>
        <pc:picChg chg="del">
          <ac:chgData name="Kim Dekker" userId="S::25951@ma-web.nl::9f9f3d30-93c6-4008-a90f-2fc55786614b" providerId="AD" clId="Web-{CD9089E5-B312-4A3D-820D-D46019991C45}" dt="2022-01-31T13:25:27.830" v="849"/>
          <ac:picMkLst>
            <pc:docMk/>
            <pc:sldMk cId="616049389" sldId="282"/>
            <ac:picMk id="6" creationId="{1FBAD479-8E41-4AEB-B54C-1D0D75E95F94}"/>
          </ac:picMkLst>
        </pc:picChg>
        <pc:picChg chg="del">
          <ac:chgData name="Kim Dekker" userId="S::25951@ma-web.nl::9f9f3d30-93c6-4008-a90f-2fc55786614b" providerId="AD" clId="Web-{CD9089E5-B312-4A3D-820D-D46019991C45}" dt="2022-01-31T13:25:26.892" v="848"/>
          <ac:picMkLst>
            <pc:docMk/>
            <pc:sldMk cId="616049389" sldId="282"/>
            <ac:picMk id="7" creationId="{64AD169A-715C-4E6A-8AFA-7390EE1FACD9}"/>
          </ac:picMkLst>
        </pc:picChg>
      </pc:sldChg>
      <pc:sldChg chg="modSp add del replId">
        <pc:chgData name="Kim Dekker" userId="S::25951@ma-web.nl::9f9f3d30-93c6-4008-a90f-2fc55786614b" providerId="AD" clId="Web-{CD9089E5-B312-4A3D-820D-D46019991C45}" dt="2022-01-31T13:34:34.438" v="967"/>
        <pc:sldMkLst>
          <pc:docMk/>
          <pc:sldMk cId="3723482871" sldId="283"/>
        </pc:sldMkLst>
        <pc:spChg chg="mod">
          <ac:chgData name="Kim Dekker" userId="S::25951@ma-web.nl::9f9f3d30-93c6-4008-a90f-2fc55786614b" providerId="AD" clId="Web-{CD9089E5-B312-4A3D-820D-D46019991C45}" dt="2022-01-31T13:32:51.450" v="952" actId="20577"/>
          <ac:spMkLst>
            <pc:docMk/>
            <pc:sldMk cId="3723482871" sldId="283"/>
            <ac:spMk id="2" creationId="{C5168C9D-5DBB-461E-A615-BA857C282CFA}"/>
          </ac:spMkLst>
        </pc:spChg>
      </pc:sldChg>
      <pc:sldChg chg="add replId">
        <pc:chgData name="Kim Dekker" userId="S::25951@ma-web.nl::9f9f3d30-93c6-4008-a90f-2fc55786614b" providerId="AD" clId="Web-{CD9089E5-B312-4A3D-820D-D46019991C45}" dt="2022-01-31T13:34:23.609" v="966"/>
        <pc:sldMkLst>
          <pc:docMk/>
          <pc:sldMk cId="2995446625" sldId="284"/>
        </pc:sldMkLst>
      </pc:sldChg>
    </pc:docChg>
  </pc:docChgLst>
  <pc:docChgLst>
    <pc:chgData name="Elise Ooms" userId="S::30590@ma-web.nl::02d060c0-6a74-4297-bef4-728bee93916f" providerId="AD" clId="Web-{F364E3CC-3FE8-433A-8FEE-D15260F809E8}"/>
    <pc:docChg chg="modSld">
      <pc:chgData name="Elise Ooms" userId="S::30590@ma-web.nl::02d060c0-6a74-4297-bef4-728bee93916f" providerId="AD" clId="Web-{F364E3CC-3FE8-433A-8FEE-D15260F809E8}" dt="2022-02-01T12:25:45.163" v="17" actId="20577"/>
      <pc:docMkLst>
        <pc:docMk/>
      </pc:docMkLst>
      <pc:sldChg chg="modSp">
        <pc:chgData name="Elise Ooms" userId="S::30590@ma-web.nl::02d060c0-6a74-4297-bef4-728bee93916f" providerId="AD" clId="Web-{F364E3CC-3FE8-433A-8FEE-D15260F809E8}" dt="2022-02-01T12:25:45.163" v="17" actId="20577"/>
        <pc:sldMkLst>
          <pc:docMk/>
          <pc:sldMk cId="683546010" sldId="256"/>
        </pc:sldMkLst>
        <pc:spChg chg="mod">
          <ac:chgData name="Elise Ooms" userId="S::30590@ma-web.nl::02d060c0-6a74-4297-bef4-728bee93916f" providerId="AD" clId="Web-{F364E3CC-3FE8-433A-8FEE-D15260F809E8}" dt="2022-02-01T12:25:45.163" v="17" actId="20577"/>
          <ac:spMkLst>
            <pc:docMk/>
            <pc:sldMk cId="683546010" sldId="256"/>
            <ac:spMk id="2" creationId="{6F4F12C0-A392-4769-BA0E-E7D818D73089}"/>
          </ac:spMkLst>
        </pc:spChg>
      </pc:sldChg>
      <pc:sldChg chg="modSp">
        <pc:chgData name="Elise Ooms" userId="S::30590@ma-web.nl::02d060c0-6a74-4297-bef4-728bee93916f" providerId="AD" clId="Web-{F364E3CC-3FE8-433A-8FEE-D15260F809E8}" dt="2022-02-01T12:25:11.911" v="15" actId="20577"/>
        <pc:sldMkLst>
          <pc:docMk/>
          <pc:sldMk cId="212878424" sldId="264"/>
        </pc:sldMkLst>
        <pc:spChg chg="mod">
          <ac:chgData name="Elise Ooms" userId="S::30590@ma-web.nl::02d060c0-6a74-4297-bef4-728bee93916f" providerId="AD" clId="Web-{F364E3CC-3FE8-433A-8FEE-D15260F809E8}" dt="2022-02-01T12:25:11.911" v="15" actId="20577"/>
          <ac:spMkLst>
            <pc:docMk/>
            <pc:sldMk cId="212878424" sldId="264"/>
            <ac:spMk id="5" creationId="{2D483010-EC7C-4E79-A4B6-3F14609C79ED}"/>
          </ac:spMkLst>
        </pc:spChg>
      </pc:sldChg>
      <pc:sldChg chg="modSp">
        <pc:chgData name="Elise Ooms" userId="S::30590@ma-web.nl::02d060c0-6a74-4297-bef4-728bee93916f" providerId="AD" clId="Web-{F364E3CC-3FE8-433A-8FEE-D15260F809E8}" dt="2022-02-01T12:25:28.678" v="16" actId="20577"/>
        <pc:sldMkLst>
          <pc:docMk/>
          <pc:sldMk cId="2503501875" sldId="265"/>
        </pc:sldMkLst>
        <pc:spChg chg="mod">
          <ac:chgData name="Elise Ooms" userId="S::30590@ma-web.nl::02d060c0-6a74-4297-bef4-728bee93916f" providerId="AD" clId="Web-{F364E3CC-3FE8-433A-8FEE-D15260F809E8}" dt="2022-02-01T12:25:28.678" v="16" actId="20577"/>
          <ac:spMkLst>
            <pc:docMk/>
            <pc:sldMk cId="2503501875" sldId="265"/>
            <ac:spMk id="9" creationId="{CA8222B0-4853-4B18-8B38-3D9000F9534E}"/>
          </ac:spMkLst>
        </pc:spChg>
      </pc:sldChg>
      <pc:sldChg chg="addSp modSp">
        <pc:chgData name="Elise Ooms" userId="S::30590@ma-web.nl::02d060c0-6a74-4297-bef4-728bee93916f" providerId="AD" clId="Web-{F364E3CC-3FE8-433A-8FEE-D15260F809E8}" dt="2022-02-01T12:23:35.124" v="8" actId="1076"/>
        <pc:sldMkLst>
          <pc:docMk/>
          <pc:sldMk cId="616049389" sldId="282"/>
        </pc:sldMkLst>
        <pc:picChg chg="mod">
          <ac:chgData name="Elise Ooms" userId="S::30590@ma-web.nl::02d060c0-6a74-4297-bef4-728bee93916f" providerId="AD" clId="Web-{F364E3CC-3FE8-433A-8FEE-D15260F809E8}" dt="2022-02-01T12:23:35.124" v="8" actId="1076"/>
          <ac:picMkLst>
            <pc:docMk/>
            <pc:sldMk cId="616049389" sldId="282"/>
            <ac:picMk id="3" creationId="{E5BDEDB7-78EB-4D0D-9DBD-5459CB47D74A}"/>
          </ac:picMkLst>
        </pc:picChg>
        <pc:picChg chg="add mod">
          <ac:chgData name="Elise Ooms" userId="S::30590@ma-web.nl::02d060c0-6a74-4297-bef4-728bee93916f" providerId="AD" clId="Web-{F364E3CC-3FE8-433A-8FEE-D15260F809E8}" dt="2022-02-01T12:23:32.609" v="7" actId="1076"/>
          <ac:picMkLst>
            <pc:docMk/>
            <pc:sldMk cId="616049389" sldId="282"/>
            <ac:picMk id="4" creationId="{F3A25B92-2C77-49F2-BCE3-1EDEDD19C0BE}"/>
          </ac:picMkLst>
        </pc:picChg>
      </pc:sldChg>
      <pc:sldChg chg="modSp">
        <pc:chgData name="Elise Ooms" userId="S::30590@ma-web.nl::02d060c0-6a74-4297-bef4-728bee93916f" providerId="AD" clId="Web-{F364E3CC-3FE8-433A-8FEE-D15260F809E8}" dt="2022-02-01T12:25:01.551" v="12" actId="20577"/>
        <pc:sldMkLst>
          <pc:docMk/>
          <pc:sldMk cId="1813839960" sldId="287"/>
        </pc:sldMkLst>
        <pc:spChg chg="mod">
          <ac:chgData name="Elise Ooms" userId="S::30590@ma-web.nl::02d060c0-6a74-4297-bef4-728bee93916f" providerId="AD" clId="Web-{F364E3CC-3FE8-433A-8FEE-D15260F809E8}" dt="2022-02-01T12:25:01.551" v="12" actId="20577"/>
          <ac:spMkLst>
            <pc:docMk/>
            <pc:sldMk cId="1813839960" sldId="287"/>
            <ac:spMk id="5" creationId="{2D483010-EC7C-4E79-A4B6-3F14609C79ED}"/>
          </ac:spMkLst>
        </pc:spChg>
      </pc:sldChg>
    </pc:docChg>
  </pc:docChgLst>
  <pc:docChgLst>
    <pc:chgData name="Alex Marquez Lourenço" userId="S::26305@ma-web.nl::68b3e459-519a-4eac-89fc-0200df6da6ef" providerId="AD" clId="Web-{AA0A9C57-E8CC-4212-9EE0-9A2709C44A65}"/>
    <pc:docChg chg="addSld delSld modSld sldOrd">
      <pc:chgData name="Alex Marquez Lourenço" userId="S::26305@ma-web.nl::68b3e459-519a-4eac-89fc-0200df6da6ef" providerId="AD" clId="Web-{AA0A9C57-E8CC-4212-9EE0-9A2709C44A65}" dt="2022-01-31T14:24:03.809" v="111"/>
      <pc:docMkLst>
        <pc:docMk/>
      </pc:docMkLst>
      <pc:sldChg chg="ord">
        <pc:chgData name="Alex Marquez Lourenço" userId="S::26305@ma-web.nl::68b3e459-519a-4eac-89fc-0200df6da6ef" providerId="AD" clId="Web-{AA0A9C57-E8CC-4212-9EE0-9A2709C44A65}" dt="2022-01-31T14:01:14.468" v="5"/>
        <pc:sldMkLst>
          <pc:docMk/>
          <pc:sldMk cId="2995446625" sldId="284"/>
        </pc:sldMkLst>
      </pc:sldChg>
      <pc:sldChg chg="addSp delSp modSp add replId">
        <pc:chgData name="Alex Marquez Lourenço" userId="S::26305@ma-web.nl::68b3e459-519a-4eac-89fc-0200df6da6ef" providerId="AD" clId="Web-{AA0A9C57-E8CC-4212-9EE0-9A2709C44A65}" dt="2022-01-31T14:17:06.249" v="75"/>
        <pc:sldMkLst>
          <pc:docMk/>
          <pc:sldMk cId="206212155" sldId="285"/>
        </pc:sldMkLst>
        <pc:spChg chg="mod">
          <ac:chgData name="Alex Marquez Lourenço" userId="S::26305@ma-web.nl::68b3e459-519a-4eac-89fc-0200df6da6ef" providerId="AD" clId="Web-{AA0A9C57-E8CC-4212-9EE0-9A2709C44A65}" dt="2022-01-31T14:01:32.484" v="8" actId="20577"/>
          <ac:spMkLst>
            <pc:docMk/>
            <pc:sldMk cId="206212155" sldId="285"/>
            <ac:spMk id="2" creationId="{C5168C9D-5DBB-461E-A615-BA857C282CFA}"/>
          </ac:spMkLst>
        </pc:spChg>
        <pc:spChg chg="del">
          <ac:chgData name="Alex Marquez Lourenço" userId="S::26305@ma-web.nl::68b3e459-519a-4eac-89fc-0200df6da6ef" providerId="AD" clId="Web-{AA0A9C57-E8CC-4212-9EE0-9A2709C44A65}" dt="2022-01-31T14:09:52.641" v="9"/>
          <ac:spMkLst>
            <pc:docMk/>
            <pc:sldMk cId="206212155" sldId="285"/>
            <ac:spMk id="3" creationId="{262D08B7-98F4-464D-8491-E1067E1409B8}"/>
          </ac:spMkLst>
        </pc:spChg>
        <pc:spChg chg="add del mod">
          <ac:chgData name="Alex Marquez Lourenço" userId="S::26305@ma-web.nl::68b3e459-519a-4eac-89fc-0200df6da6ef" providerId="AD" clId="Web-{AA0A9C57-E8CC-4212-9EE0-9A2709C44A65}" dt="2022-01-31T14:14:10.837" v="53"/>
          <ac:spMkLst>
            <pc:docMk/>
            <pc:sldMk cId="206212155" sldId="285"/>
            <ac:spMk id="13" creationId="{DE9134EF-BB5B-4A8F-AE1E-EFA01801CE03}"/>
          </ac:spMkLst>
        </pc:spChg>
        <pc:spChg chg="add">
          <ac:chgData name="Alex Marquez Lourenço" userId="S::26305@ma-web.nl::68b3e459-519a-4eac-89fc-0200df6da6ef" providerId="AD" clId="Web-{AA0A9C57-E8CC-4212-9EE0-9A2709C44A65}" dt="2022-01-31T14:13:00.069" v="42"/>
          <ac:spMkLst>
            <pc:docMk/>
            <pc:sldMk cId="206212155" sldId="285"/>
            <ac:spMk id="14" creationId="{BDBA0E52-F54B-4D60-B8B4-12FA034DEF32}"/>
          </ac:spMkLst>
        </pc:spChg>
        <pc:spChg chg="add del mod">
          <ac:chgData name="Alex Marquez Lourenço" userId="S::26305@ma-web.nl::68b3e459-519a-4eac-89fc-0200df6da6ef" providerId="AD" clId="Web-{AA0A9C57-E8CC-4212-9EE0-9A2709C44A65}" dt="2022-01-31T14:15:58.090" v="66"/>
          <ac:spMkLst>
            <pc:docMk/>
            <pc:sldMk cId="206212155" sldId="285"/>
            <ac:spMk id="17" creationId="{A643AB0C-66F9-4732-8832-26DB4E36DE4E}"/>
          </ac:spMkLst>
        </pc:spChg>
        <pc:spChg chg="add del mod">
          <ac:chgData name="Alex Marquez Lourenço" userId="S::26305@ma-web.nl::68b3e459-519a-4eac-89fc-0200df6da6ef" providerId="AD" clId="Web-{AA0A9C57-E8CC-4212-9EE0-9A2709C44A65}" dt="2022-01-31T14:16:32.310" v="71"/>
          <ac:spMkLst>
            <pc:docMk/>
            <pc:sldMk cId="206212155" sldId="285"/>
            <ac:spMk id="20" creationId="{51B8C6B6-834E-4F62-B2AD-2BD05912CCE7}"/>
          </ac:spMkLst>
        </pc:spChg>
        <pc:spChg chg="add del mod">
          <ac:chgData name="Alex Marquez Lourenço" userId="S::26305@ma-web.nl::68b3e459-519a-4eac-89fc-0200df6da6ef" providerId="AD" clId="Web-{AA0A9C57-E8CC-4212-9EE0-9A2709C44A65}" dt="2022-01-31T14:17:03.983" v="74"/>
          <ac:spMkLst>
            <pc:docMk/>
            <pc:sldMk cId="206212155" sldId="285"/>
            <ac:spMk id="23" creationId="{D137BF0D-6035-4F78-8ACD-281846F52DF1}"/>
          </ac:spMkLst>
        </pc:spChg>
        <pc:spChg chg="add mod">
          <ac:chgData name="Alex Marquez Lourenço" userId="S::26305@ma-web.nl::68b3e459-519a-4eac-89fc-0200df6da6ef" providerId="AD" clId="Web-{AA0A9C57-E8CC-4212-9EE0-9A2709C44A65}" dt="2022-01-31T14:17:06.249" v="75"/>
          <ac:spMkLst>
            <pc:docMk/>
            <pc:sldMk cId="206212155" sldId="285"/>
            <ac:spMk id="26" creationId="{06418D26-A6DD-4622-83EE-9A8EAD617216}"/>
          </ac:spMkLst>
        </pc:spChg>
        <pc:picChg chg="add del mod ord">
          <ac:chgData name="Alex Marquez Lourenço" userId="S::26305@ma-web.nl::68b3e459-519a-4eac-89fc-0200df6da6ef" providerId="AD" clId="Web-{AA0A9C57-E8CC-4212-9EE0-9A2709C44A65}" dt="2022-01-31T14:12:44.490" v="41"/>
          <ac:picMkLst>
            <pc:docMk/>
            <pc:sldMk cId="206212155" sldId="285"/>
            <ac:picMk id="4" creationId="{D05E386C-733D-49EA-8919-1429736F12B8}"/>
          </ac:picMkLst>
        </pc:picChg>
        <pc:picChg chg="add del mod">
          <ac:chgData name="Alex Marquez Lourenço" userId="S::26305@ma-web.nl::68b3e459-519a-4eac-89fc-0200df6da6ef" providerId="AD" clId="Web-{AA0A9C57-E8CC-4212-9EE0-9A2709C44A65}" dt="2022-01-31T14:13:30.226" v="48"/>
          <ac:picMkLst>
            <pc:docMk/>
            <pc:sldMk cId="206212155" sldId="285"/>
            <ac:picMk id="6" creationId="{8ACC6FA8-2FC1-4D46-9049-A66041177E33}"/>
          </ac:picMkLst>
        </pc:picChg>
        <pc:picChg chg="add del mod">
          <ac:chgData name="Alex Marquez Lourenço" userId="S::26305@ma-web.nl::68b3e459-519a-4eac-89fc-0200df6da6ef" providerId="AD" clId="Web-{AA0A9C57-E8CC-4212-9EE0-9A2709C44A65}" dt="2022-01-31T14:13:23.648" v="46"/>
          <ac:picMkLst>
            <pc:docMk/>
            <pc:sldMk cId="206212155" sldId="285"/>
            <ac:picMk id="7" creationId="{34855A5C-3D7A-4C31-8911-B901ACF805D1}"/>
          </ac:picMkLst>
        </pc:picChg>
        <pc:picChg chg="add del mod">
          <ac:chgData name="Alex Marquez Lourenço" userId="S::26305@ma-web.nl::68b3e459-519a-4eac-89fc-0200df6da6ef" providerId="AD" clId="Web-{AA0A9C57-E8CC-4212-9EE0-9A2709C44A65}" dt="2022-01-31T14:12:13.661" v="40"/>
          <ac:picMkLst>
            <pc:docMk/>
            <pc:sldMk cId="206212155" sldId="285"/>
            <ac:picMk id="8" creationId="{E49544C6-A727-4EB4-9D53-1E76DF93528A}"/>
          </ac:picMkLst>
        </pc:picChg>
        <pc:picChg chg="add del mod">
          <ac:chgData name="Alex Marquez Lourenço" userId="S::26305@ma-web.nl::68b3e459-519a-4eac-89fc-0200df6da6ef" providerId="AD" clId="Web-{AA0A9C57-E8CC-4212-9EE0-9A2709C44A65}" dt="2022-01-31T14:13:28.226" v="47"/>
          <ac:picMkLst>
            <pc:docMk/>
            <pc:sldMk cId="206212155" sldId="285"/>
            <ac:picMk id="9" creationId="{FC2638B9-CCE3-436B-8BCF-D34C99EDBAE2}"/>
          </ac:picMkLst>
        </pc:picChg>
        <pc:picChg chg="add del mod">
          <ac:chgData name="Alex Marquez Lourenço" userId="S::26305@ma-web.nl::68b3e459-519a-4eac-89fc-0200df6da6ef" providerId="AD" clId="Web-{AA0A9C57-E8CC-4212-9EE0-9A2709C44A65}" dt="2022-01-31T14:13:43.633" v="52"/>
          <ac:picMkLst>
            <pc:docMk/>
            <pc:sldMk cId="206212155" sldId="285"/>
            <ac:picMk id="10" creationId="{A5AE1CC9-D9C4-45B8-A845-D7C8A2ED4E60}"/>
          </ac:picMkLst>
        </pc:picChg>
        <pc:picChg chg="add del mod">
          <ac:chgData name="Alex Marquez Lourenço" userId="S::26305@ma-web.nl::68b3e459-519a-4eac-89fc-0200df6da6ef" providerId="AD" clId="Web-{AA0A9C57-E8CC-4212-9EE0-9A2709C44A65}" dt="2022-01-31T14:13:33.695" v="49"/>
          <ac:picMkLst>
            <pc:docMk/>
            <pc:sldMk cId="206212155" sldId="285"/>
            <ac:picMk id="11" creationId="{D489A74C-F7AB-4B20-B5A0-ABC6F673109E}"/>
          </ac:picMkLst>
        </pc:picChg>
        <pc:picChg chg="add del mod ord">
          <ac:chgData name="Alex Marquez Lourenço" userId="S::26305@ma-web.nl::68b3e459-519a-4eac-89fc-0200df6da6ef" providerId="AD" clId="Web-{AA0A9C57-E8CC-4212-9EE0-9A2709C44A65}" dt="2022-01-31T14:15:22.339" v="63"/>
          <ac:picMkLst>
            <pc:docMk/>
            <pc:sldMk cId="206212155" sldId="285"/>
            <ac:picMk id="15" creationId="{163467FC-7C6E-4619-B432-6158484B57DF}"/>
          </ac:picMkLst>
        </pc:picChg>
        <pc:picChg chg="add del mod ord">
          <ac:chgData name="Alex Marquez Lourenço" userId="S::26305@ma-web.nl::68b3e459-519a-4eac-89fc-0200df6da6ef" providerId="AD" clId="Web-{AA0A9C57-E8CC-4212-9EE0-9A2709C44A65}" dt="2022-01-31T14:16:00.731" v="67"/>
          <ac:picMkLst>
            <pc:docMk/>
            <pc:sldMk cId="206212155" sldId="285"/>
            <ac:picMk id="18" creationId="{617F825F-29B2-4D71-AC0D-C687B681C338}"/>
          </ac:picMkLst>
        </pc:picChg>
        <pc:picChg chg="add del mod ord">
          <ac:chgData name="Alex Marquez Lourenço" userId="S::26305@ma-web.nl::68b3e459-519a-4eac-89fc-0200df6da6ef" providerId="AD" clId="Web-{AA0A9C57-E8CC-4212-9EE0-9A2709C44A65}" dt="2022-01-31T14:16:37.498" v="72"/>
          <ac:picMkLst>
            <pc:docMk/>
            <pc:sldMk cId="206212155" sldId="285"/>
            <ac:picMk id="21" creationId="{0B8A3FA9-8EA7-478B-A451-222DF51B440D}"/>
          </ac:picMkLst>
        </pc:picChg>
        <pc:picChg chg="add del mod ord">
          <ac:chgData name="Alex Marquez Lourenço" userId="S::26305@ma-web.nl::68b3e459-519a-4eac-89fc-0200df6da6ef" providerId="AD" clId="Web-{AA0A9C57-E8CC-4212-9EE0-9A2709C44A65}" dt="2022-01-31T14:17:06.249" v="75"/>
          <ac:picMkLst>
            <pc:docMk/>
            <pc:sldMk cId="206212155" sldId="285"/>
            <ac:picMk id="24" creationId="{7E2856EA-F4CF-422B-818B-16D290506222}"/>
          </ac:picMkLst>
        </pc:picChg>
      </pc:sldChg>
      <pc:sldChg chg="modSp new del">
        <pc:chgData name="Alex Marquez Lourenço" userId="S::26305@ma-web.nl::68b3e459-519a-4eac-89fc-0200df6da6ef" providerId="AD" clId="Web-{AA0A9C57-E8CC-4212-9EE0-9A2709C44A65}" dt="2022-01-31T14:00:52.077" v="3"/>
        <pc:sldMkLst>
          <pc:docMk/>
          <pc:sldMk cId="3285144210" sldId="285"/>
        </pc:sldMkLst>
        <pc:spChg chg="mod">
          <ac:chgData name="Alex Marquez Lourenço" userId="S::26305@ma-web.nl::68b3e459-519a-4eac-89fc-0200df6da6ef" providerId="AD" clId="Web-{AA0A9C57-E8CC-4212-9EE0-9A2709C44A65}" dt="2022-01-31T14:00:41.514" v="2" actId="20577"/>
          <ac:spMkLst>
            <pc:docMk/>
            <pc:sldMk cId="3285144210" sldId="285"/>
            <ac:spMk id="2" creationId="{D3CFFE87-3FEB-4A4C-9BF3-0DF29888EB4C}"/>
          </ac:spMkLst>
        </pc:spChg>
      </pc:sldChg>
      <pc:sldChg chg="addSp delSp modSp add mod replId setBg modShow">
        <pc:chgData name="Alex Marquez Lourenço" userId="S::26305@ma-web.nl::68b3e459-519a-4eac-89fc-0200df6da6ef" providerId="AD" clId="Web-{AA0A9C57-E8CC-4212-9EE0-9A2709C44A65}" dt="2022-01-31T14:24:03.809" v="111"/>
        <pc:sldMkLst>
          <pc:docMk/>
          <pc:sldMk cId="759030947" sldId="286"/>
        </pc:sldMkLst>
        <pc:spChg chg="mod">
          <ac:chgData name="Alex Marquez Lourenço" userId="S::26305@ma-web.nl::68b3e459-519a-4eac-89fc-0200df6da6ef" providerId="AD" clId="Web-{AA0A9C57-E8CC-4212-9EE0-9A2709C44A65}" dt="2022-01-31T14:18:02.344" v="78"/>
          <ac:spMkLst>
            <pc:docMk/>
            <pc:sldMk cId="759030947" sldId="286"/>
            <ac:spMk id="2" creationId="{C5168C9D-5DBB-461E-A615-BA857C282CFA}"/>
          </ac:spMkLst>
        </pc:spChg>
        <pc:spChg chg="del">
          <ac:chgData name="Alex Marquez Lourenço" userId="S::26305@ma-web.nl::68b3e459-519a-4eac-89fc-0200df6da6ef" providerId="AD" clId="Web-{AA0A9C57-E8CC-4212-9EE0-9A2709C44A65}" dt="2022-01-31T14:15:27.808" v="64"/>
          <ac:spMkLst>
            <pc:docMk/>
            <pc:sldMk cId="759030947" sldId="286"/>
            <ac:spMk id="3" creationId="{262D08B7-98F4-464D-8491-E1067E1409B8}"/>
          </ac:spMkLst>
        </pc:spChg>
        <pc:spChg chg="mod">
          <ac:chgData name="Alex Marquez Lourenço" userId="S::26305@ma-web.nl::68b3e459-519a-4eac-89fc-0200df6da6ef" providerId="AD" clId="Web-{AA0A9C57-E8CC-4212-9EE0-9A2709C44A65}" dt="2022-01-31T14:19:41.504" v="86" actId="20577"/>
          <ac:spMkLst>
            <pc:docMk/>
            <pc:sldMk cId="759030947" sldId="286"/>
            <ac:spMk id="5" creationId="{612A7BB4-4005-43CC-BF54-F946A020BE71}"/>
          </ac:spMkLst>
        </pc:spChg>
        <pc:spChg chg="add mod">
          <ac:chgData name="Alex Marquez Lourenço" userId="S::26305@ma-web.nl::68b3e459-519a-4eac-89fc-0200df6da6ef" providerId="AD" clId="Web-{AA0A9C57-E8CC-4212-9EE0-9A2709C44A65}" dt="2022-01-31T14:19:31.472" v="85" actId="1076"/>
          <ac:spMkLst>
            <pc:docMk/>
            <pc:sldMk cId="759030947" sldId="286"/>
            <ac:spMk id="10" creationId="{317A9F49-C11A-4284-8C96-B70BE4C8A2D1}"/>
          </ac:spMkLst>
        </pc:spChg>
        <pc:spChg chg="add">
          <ac:chgData name="Alex Marquez Lourenço" userId="S::26305@ma-web.nl::68b3e459-519a-4eac-89fc-0200df6da6ef" providerId="AD" clId="Web-{AA0A9C57-E8CC-4212-9EE0-9A2709C44A65}" dt="2022-01-31T14:18:02.344" v="78"/>
          <ac:spMkLst>
            <pc:docMk/>
            <pc:sldMk cId="759030947" sldId="286"/>
            <ac:spMk id="13" creationId="{4B5C6D65-D4EB-4E56-9270-B5637605A64E}"/>
          </ac:spMkLst>
        </pc:spChg>
        <pc:spChg chg="add">
          <ac:chgData name="Alex Marquez Lourenço" userId="S::26305@ma-web.nl::68b3e459-519a-4eac-89fc-0200df6da6ef" providerId="AD" clId="Web-{AA0A9C57-E8CC-4212-9EE0-9A2709C44A65}" dt="2022-01-31T14:18:02.344" v="78"/>
          <ac:spMkLst>
            <pc:docMk/>
            <pc:sldMk cId="759030947" sldId="286"/>
            <ac:spMk id="17" creationId="{9F0D236E-6887-49E1-A044-D80BA888845D}"/>
          </ac:spMkLst>
        </pc:spChg>
        <pc:grpChg chg="add">
          <ac:chgData name="Alex Marquez Lourenço" userId="S::26305@ma-web.nl::68b3e459-519a-4eac-89fc-0200df6da6ef" providerId="AD" clId="Web-{AA0A9C57-E8CC-4212-9EE0-9A2709C44A65}" dt="2022-01-31T14:18:02.344" v="78"/>
          <ac:grpSpMkLst>
            <pc:docMk/>
            <pc:sldMk cId="759030947" sldId="286"/>
            <ac:grpSpMk id="19" creationId="{1310799D-237C-4131-87CA-440AB3079365}"/>
          </ac:grpSpMkLst>
        </pc:grpChg>
        <pc:picChg chg="add mod ord">
          <ac:chgData name="Alex Marquez Lourenço" userId="S::26305@ma-web.nl::68b3e459-519a-4eac-89fc-0200df6da6ef" providerId="AD" clId="Web-{AA0A9C57-E8CC-4212-9EE0-9A2709C44A65}" dt="2022-01-31T14:18:02.344" v="78"/>
          <ac:picMkLst>
            <pc:docMk/>
            <pc:sldMk cId="759030947" sldId="286"/>
            <ac:picMk id="4" creationId="{AB4DFFAE-9442-49A4-A5DD-7F1C0F235F07}"/>
          </ac:picMkLst>
        </pc:picChg>
        <pc:picChg chg="add mod">
          <ac:chgData name="Alex Marquez Lourenço" userId="S::26305@ma-web.nl::68b3e459-519a-4eac-89fc-0200df6da6ef" providerId="AD" clId="Web-{AA0A9C57-E8CC-4212-9EE0-9A2709C44A65}" dt="2022-01-31T14:18:02.344" v="78"/>
          <ac:picMkLst>
            <pc:docMk/>
            <pc:sldMk cId="759030947" sldId="286"/>
            <ac:picMk id="6" creationId="{9597C793-EA23-4DA3-9A01-885F9A41891F}"/>
          </ac:picMkLst>
        </pc:picChg>
        <pc:picChg chg="add mod">
          <ac:chgData name="Alex Marquez Lourenço" userId="S::26305@ma-web.nl::68b3e459-519a-4eac-89fc-0200df6da6ef" providerId="AD" clId="Web-{AA0A9C57-E8CC-4212-9EE0-9A2709C44A65}" dt="2022-01-31T14:18:02.344" v="78"/>
          <ac:picMkLst>
            <pc:docMk/>
            <pc:sldMk cId="759030947" sldId="286"/>
            <ac:picMk id="7" creationId="{A378F93E-D7E5-42E4-A466-84A0E9B36B94}"/>
          </ac:picMkLst>
        </pc:picChg>
        <pc:picChg chg="add mod ord">
          <ac:chgData name="Alex Marquez Lourenço" userId="S::26305@ma-web.nl::68b3e459-519a-4eac-89fc-0200df6da6ef" providerId="AD" clId="Web-{AA0A9C57-E8CC-4212-9EE0-9A2709C44A65}" dt="2022-01-31T14:18:02.344" v="78"/>
          <ac:picMkLst>
            <pc:docMk/>
            <pc:sldMk cId="759030947" sldId="286"/>
            <ac:picMk id="8" creationId="{BF6DB44E-B107-40AE-96D4-939BA8B5FA0E}"/>
          </ac:picMkLst>
        </pc:picChg>
        <pc:picChg chg="add del mod">
          <ac:chgData name="Alex Marquez Lourenço" userId="S::26305@ma-web.nl::68b3e459-519a-4eac-89fc-0200df6da6ef" providerId="AD" clId="Web-{AA0A9C57-E8CC-4212-9EE0-9A2709C44A65}" dt="2022-01-31T14:19:01.674" v="80"/>
          <ac:picMkLst>
            <pc:docMk/>
            <pc:sldMk cId="759030947" sldId="286"/>
            <ac:picMk id="9" creationId="{1CFDEB47-FFFF-43D0-A34D-2167A1FA60E1}"/>
          </ac:picMkLst>
        </pc:picChg>
        <pc:picChg chg="add mod">
          <ac:chgData name="Alex Marquez Lourenço" userId="S::26305@ma-web.nl::68b3e459-519a-4eac-89fc-0200df6da6ef" providerId="AD" clId="Web-{AA0A9C57-E8CC-4212-9EE0-9A2709C44A65}" dt="2022-01-31T14:23:18.651" v="106"/>
          <ac:picMkLst>
            <pc:docMk/>
            <pc:sldMk cId="759030947" sldId="286"/>
            <ac:picMk id="11" creationId="{AA9B93AF-E2CD-4FDE-B6D7-B9E3608E4AAD}"/>
          </ac:picMkLst>
        </pc:picChg>
        <pc:picChg chg="add mod">
          <ac:chgData name="Alex Marquez Lourenço" userId="S::26305@ma-web.nl::68b3e459-519a-4eac-89fc-0200df6da6ef" providerId="AD" clId="Web-{AA0A9C57-E8CC-4212-9EE0-9A2709C44A65}" dt="2022-01-31T14:23:42.683" v="109"/>
          <ac:picMkLst>
            <pc:docMk/>
            <pc:sldMk cId="759030947" sldId="286"/>
            <ac:picMk id="12" creationId="{242DB467-8D5B-4F7E-B96A-29107006CA9F}"/>
          </ac:picMkLst>
        </pc:picChg>
        <pc:picChg chg="add mod">
          <ac:chgData name="Alex Marquez Lourenço" userId="S::26305@ma-web.nl::68b3e459-519a-4eac-89fc-0200df6da6ef" providerId="AD" clId="Web-{AA0A9C57-E8CC-4212-9EE0-9A2709C44A65}" dt="2022-01-31T14:24:03.809" v="111"/>
          <ac:picMkLst>
            <pc:docMk/>
            <pc:sldMk cId="759030947" sldId="286"/>
            <ac:picMk id="14" creationId="{1D211C20-F53C-41B1-B9E8-A902729AA17A}"/>
          </ac:picMkLst>
        </pc:picChg>
        <pc:picChg chg="add">
          <ac:chgData name="Alex Marquez Lourenço" userId="S::26305@ma-web.nl::68b3e459-519a-4eac-89fc-0200df6da6ef" providerId="AD" clId="Web-{AA0A9C57-E8CC-4212-9EE0-9A2709C44A65}" dt="2022-01-31T14:18:02.344" v="78"/>
          <ac:picMkLst>
            <pc:docMk/>
            <pc:sldMk cId="759030947" sldId="286"/>
            <ac:picMk id="23" creationId="{FA1E2058-1214-4395-A585-3C0F2B30BE23}"/>
          </ac:picMkLst>
        </pc:picChg>
        <pc:cxnChg chg="add">
          <ac:chgData name="Alex Marquez Lourenço" userId="S::26305@ma-web.nl::68b3e459-519a-4eac-89fc-0200df6da6ef" providerId="AD" clId="Web-{AA0A9C57-E8CC-4212-9EE0-9A2709C44A65}" dt="2022-01-31T14:18:02.344" v="78"/>
          <ac:cxnSpMkLst>
            <pc:docMk/>
            <pc:sldMk cId="759030947" sldId="286"/>
            <ac:cxnSpMk id="15" creationId="{688E404D-6D74-48F8-8A6D-C8B277BF53CC}"/>
          </ac:cxnSpMkLst>
        </pc:cxnChg>
        <pc:cxnChg chg="add">
          <ac:chgData name="Alex Marquez Lourenço" userId="S::26305@ma-web.nl::68b3e459-519a-4eac-89fc-0200df6da6ef" providerId="AD" clId="Web-{AA0A9C57-E8CC-4212-9EE0-9A2709C44A65}" dt="2022-01-31T14:18:02.344" v="78"/>
          <ac:cxnSpMkLst>
            <pc:docMk/>
            <pc:sldMk cId="759030947" sldId="286"/>
            <ac:cxnSpMk id="25" creationId="{C182BDCE-F0C6-4E3F-A3F5-1C8976FFE4F1}"/>
          </ac:cxnSpMkLst>
        </pc:cxnChg>
      </pc:sldChg>
    </pc:docChg>
  </pc:docChgLst>
  <pc:docChgLst>
    <pc:chgData name="Michelle Stendert" userId="S::26239@ma-web.nl::7b5c5305-3698-4841-a038-26badad460c9" providerId="AD" clId="Web-{78154DA6-6D1F-4FF3-A92B-2550E4E8180E}"/>
    <pc:docChg chg="modSld">
      <pc:chgData name="Michelle Stendert" userId="S::26239@ma-web.nl::7b5c5305-3698-4841-a038-26badad460c9" providerId="AD" clId="Web-{78154DA6-6D1F-4FF3-A92B-2550E4E8180E}" dt="2022-02-01T15:41:42.868" v="1" actId="20577"/>
      <pc:docMkLst>
        <pc:docMk/>
      </pc:docMkLst>
      <pc:sldChg chg="modSp">
        <pc:chgData name="Michelle Stendert" userId="S::26239@ma-web.nl::7b5c5305-3698-4841-a038-26badad460c9" providerId="AD" clId="Web-{78154DA6-6D1F-4FF3-A92B-2550E4E8180E}" dt="2022-02-01T15:41:42.868" v="1" actId="20577"/>
        <pc:sldMkLst>
          <pc:docMk/>
          <pc:sldMk cId="2995446625" sldId="284"/>
        </pc:sldMkLst>
        <pc:spChg chg="mod">
          <ac:chgData name="Michelle Stendert" userId="S::26239@ma-web.nl::7b5c5305-3698-4841-a038-26badad460c9" providerId="AD" clId="Web-{78154DA6-6D1F-4FF3-A92B-2550E4E8180E}" dt="2022-02-01T15:41:42.868" v="1" actId="20577"/>
          <ac:spMkLst>
            <pc:docMk/>
            <pc:sldMk cId="2995446625" sldId="284"/>
            <ac:spMk id="2" creationId="{C5168C9D-5DBB-461E-A615-BA857C282CFA}"/>
          </ac:spMkLst>
        </pc:spChg>
      </pc:sldChg>
    </pc:docChg>
  </pc:docChgLst>
  <pc:docChgLst>
    <pc:chgData name="Alex Marquez Lourenço" userId="S::26305@ma-web.nl::68b3e459-519a-4eac-89fc-0200df6da6ef" providerId="AD" clId="Web-{0CDE2296-D2D8-4C2D-8676-813F2BA3EB26}"/>
    <pc:docChg chg="modSld">
      <pc:chgData name="Alex Marquez Lourenço" userId="S::26305@ma-web.nl::68b3e459-519a-4eac-89fc-0200df6da6ef" providerId="AD" clId="Web-{0CDE2296-D2D8-4C2D-8676-813F2BA3EB26}" dt="2022-01-31T13:17:01.249" v="44"/>
      <pc:docMkLst>
        <pc:docMk/>
      </pc:docMkLst>
      <pc:sldChg chg="addSp delSp modSp mod setBg">
        <pc:chgData name="Alex Marquez Lourenço" userId="S::26305@ma-web.nl::68b3e459-519a-4eac-89fc-0200df6da6ef" providerId="AD" clId="Web-{0CDE2296-D2D8-4C2D-8676-813F2BA3EB26}" dt="2022-01-31T12:59:52.297" v="24" actId="1076"/>
        <pc:sldMkLst>
          <pc:docMk/>
          <pc:sldMk cId="2655828455" sldId="258"/>
        </pc:sldMkLst>
        <pc:spChg chg="mod">
          <ac:chgData name="Alex Marquez Lourenço" userId="S::26305@ma-web.nl::68b3e459-519a-4eac-89fc-0200df6da6ef" providerId="AD" clId="Web-{0CDE2296-D2D8-4C2D-8676-813F2BA3EB26}" dt="2022-01-31T12:59:20.218" v="18"/>
          <ac:spMkLst>
            <pc:docMk/>
            <pc:sldMk cId="2655828455" sldId="258"/>
            <ac:spMk id="2" creationId="{C15C0452-ABA8-4606-BBA3-D40A4AC0E79D}"/>
          </ac:spMkLst>
        </pc:spChg>
        <pc:spChg chg="del">
          <ac:chgData name="Alex Marquez Lourenço" userId="S::26305@ma-web.nl::68b3e459-519a-4eac-89fc-0200df6da6ef" providerId="AD" clId="Web-{0CDE2296-D2D8-4C2D-8676-813F2BA3EB26}" dt="2022-01-31T12:55:35.040" v="0"/>
          <ac:spMkLst>
            <pc:docMk/>
            <pc:sldMk cId="2655828455" sldId="258"/>
            <ac:spMk id="3" creationId="{CC8B4559-8767-4640-823B-661C627B9712}"/>
          </ac:spMkLst>
        </pc:spChg>
        <pc:spChg chg="add del mod">
          <ac:chgData name="Alex Marquez Lourenço" userId="S::26305@ma-web.nl::68b3e459-519a-4eac-89fc-0200df6da6ef" providerId="AD" clId="Web-{0CDE2296-D2D8-4C2D-8676-813F2BA3EB26}" dt="2022-01-31T12:56:48.136" v="2"/>
          <ac:spMkLst>
            <pc:docMk/>
            <pc:sldMk cId="2655828455" sldId="258"/>
            <ac:spMk id="6" creationId="{40CF4ED4-5755-4E20-871C-0D996C335BA7}"/>
          </ac:spMkLst>
        </pc:spChg>
        <pc:spChg chg="add del">
          <ac:chgData name="Alex Marquez Lourenço" userId="S::26305@ma-web.nl::68b3e459-519a-4eac-89fc-0200df6da6ef" providerId="AD" clId="Web-{0CDE2296-D2D8-4C2D-8676-813F2BA3EB26}" dt="2022-01-31T12:59:26.140" v="19"/>
          <ac:spMkLst>
            <pc:docMk/>
            <pc:sldMk cId="2655828455" sldId="258"/>
            <ac:spMk id="14" creationId="{9DCD0314-804A-4EE9-9CE2-AEF25D3AFF2E}"/>
          </ac:spMkLst>
        </pc:spChg>
        <pc:spChg chg="add">
          <ac:chgData name="Alex Marquez Lourenço" userId="S::26305@ma-web.nl::68b3e459-519a-4eac-89fc-0200df6da6ef" providerId="AD" clId="Web-{0CDE2296-D2D8-4C2D-8676-813F2BA3EB26}" dt="2022-01-31T12:59:20.218" v="18"/>
          <ac:spMkLst>
            <pc:docMk/>
            <pc:sldMk cId="2655828455" sldId="258"/>
            <ac:spMk id="17" creationId="{B8F0BDCE-BB62-4DC7-B00E-1382A20EC7BE}"/>
          </ac:spMkLst>
        </pc:spChg>
        <pc:spChg chg="add">
          <ac:chgData name="Alex Marquez Lourenço" userId="S::26305@ma-web.nl::68b3e459-519a-4eac-89fc-0200df6da6ef" providerId="AD" clId="Web-{0CDE2296-D2D8-4C2D-8676-813F2BA3EB26}" dt="2022-01-31T12:59:20.218" v="18"/>
          <ac:spMkLst>
            <pc:docMk/>
            <pc:sldMk cId="2655828455" sldId="258"/>
            <ac:spMk id="21" creationId="{111DC2D9-452E-4E6C-B8E1-1A31BB2E1115}"/>
          </ac:spMkLst>
        </pc:spChg>
        <pc:grpChg chg="add">
          <ac:chgData name="Alex Marquez Lourenço" userId="S::26305@ma-web.nl::68b3e459-519a-4eac-89fc-0200df6da6ef" providerId="AD" clId="Web-{0CDE2296-D2D8-4C2D-8676-813F2BA3EB26}" dt="2022-01-31T12:59:20.218" v="18"/>
          <ac:grpSpMkLst>
            <pc:docMk/>
            <pc:sldMk cId="2655828455" sldId="258"/>
            <ac:grpSpMk id="23" creationId="{511EA79B-3A90-4ECB-9E55-D340C4E75A5E}"/>
          </ac:grpSpMkLst>
        </pc:grpChg>
        <pc:picChg chg="add del mod ord">
          <ac:chgData name="Alex Marquez Lourenço" userId="S::26305@ma-web.nl::68b3e459-519a-4eac-89fc-0200df6da6ef" providerId="AD" clId="Web-{0CDE2296-D2D8-4C2D-8676-813F2BA3EB26}" dt="2022-01-31T12:55:40.540" v="1"/>
          <ac:picMkLst>
            <pc:docMk/>
            <pc:sldMk cId="2655828455" sldId="258"/>
            <ac:picMk id="4" creationId="{7F39753B-FCE8-426C-8C4F-E4B28074F8EB}"/>
          </ac:picMkLst>
        </pc:picChg>
        <pc:picChg chg="add mod ord">
          <ac:chgData name="Alex Marquez Lourenço" userId="S::26305@ma-web.nl::68b3e459-519a-4eac-89fc-0200df6da6ef" providerId="AD" clId="Web-{0CDE2296-D2D8-4C2D-8676-813F2BA3EB26}" dt="2022-01-31T12:59:20.218" v="18"/>
          <ac:picMkLst>
            <pc:docMk/>
            <pc:sldMk cId="2655828455" sldId="258"/>
            <ac:picMk id="7" creationId="{4CCDB79E-F8E2-420E-BAE1-85AEA4D86B50}"/>
          </ac:picMkLst>
        </pc:picChg>
        <pc:picChg chg="add mod">
          <ac:chgData name="Alex Marquez Lourenço" userId="S::26305@ma-web.nl::68b3e459-519a-4eac-89fc-0200df6da6ef" providerId="AD" clId="Web-{0CDE2296-D2D8-4C2D-8676-813F2BA3EB26}" dt="2022-01-31T12:59:52.297" v="24" actId="1076"/>
          <ac:picMkLst>
            <pc:docMk/>
            <pc:sldMk cId="2655828455" sldId="258"/>
            <ac:picMk id="8" creationId="{EB568B22-211F-477F-9252-67FFF6F259CA}"/>
          </ac:picMkLst>
        </pc:picChg>
        <pc:picChg chg="add mod">
          <ac:chgData name="Alex Marquez Lourenço" userId="S::26305@ma-web.nl::68b3e459-519a-4eac-89fc-0200df6da6ef" providerId="AD" clId="Web-{0CDE2296-D2D8-4C2D-8676-813F2BA3EB26}" dt="2022-01-31T12:59:20.218" v="18"/>
          <ac:picMkLst>
            <pc:docMk/>
            <pc:sldMk cId="2655828455" sldId="258"/>
            <ac:picMk id="9" creationId="{86499D6A-9C4A-48C4-B3B8-8B02DD67257B}"/>
          </ac:picMkLst>
        </pc:picChg>
        <pc:picChg chg="add mod">
          <ac:chgData name="Alex Marquez Lourenço" userId="S::26305@ma-web.nl::68b3e459-519a-4eac-89fc-0200df6da6ef" providerId="AD" clId="Web-{0CDE2296-D2D8-4C2D-8676-813F2BA3EB26}" dt="2022-01-31T12:59:20.218" v="18"/>
          <ac:picMkLst>
            <pc:docMk/>
            <pc:sldMk cId="2655828455" sldId="258"/>
            <ac:picMk id="10" creationId="{15888ED2-E01F-4622-95F0-A20FFD86EBDA}"/>
          </ac:picMkLst>
        </pc:picChg>
        <pc:picChg chg="add del mod">
          <ac:chgData name="Alex Marquez Lourenço" userId="S::26305@ma-web.nl::68b3e459-519a-4eac-89fc-0200df6da6ef" providerId="AD" clId="Web-{0CDE2296-D2D8-4C2D-8676-813F2BA3EB26}" dt="2022-01-31T12:59:09.515" v="17"/>
          <ac:picMkLst>
            <pc:docMk/>
            <pc:sldMk cId="2655828455" sldId="258"/>
            <ac:picMk id="11" creationId="{35ED8E7D-0AB4-4BC7-9D7B-FE0DF2ED3D0E}"/>
          </ac:picMkLst>
        </pc:picChg>
        <pc:picChg chg="add mod ord">
          <ac:chgData name="Alex Marquez Lourenço" userId="S::26305@ma-web.nl::68b3e459-519a-4eac-89fc-0200df6da6ef" providerId="AD" clId="Web-{0CDE2296-D2D8-4C2D-8676-813F2BA3EB26}" dt="2022-01-31T12:59:44.828" v="22" actId="1076"/>
          <ac:picMkLst>
            <pc:docMk/>
            <pc:sldMk cId="2655828455" sldId="258"/>
            <ac:picMk id="12" creationId="{45952CDA-6EE8-4B1A-9EDA-4C4F82CDA512}"/>
          </ac:picMkLst>
        </pc:picChg>
        <pc:picChg chg="add">
          <ac:chgData name="Alex Marquez Lourenço" userId="S::26305@ma-web.nl::68b3e459-519a-4eac-89fc-0200df6da6ef" providerId="AD" clId="Web-{0CDE2296-D2D8-4C2D-8676-813F2BA3EB26}" dt="2022-01-31T12:59:20.218" v="18"/>
          <ac:picMkLst>
            <pc:docMk/>
            <pc:sldMk cId="2655828455" sldId="258"/>
            <ac:picMk id="27" creationId="{9048A785-1CEE-4D9F-BE53-3382B11DAA21}"/>
          </ac:picMkLst>
        </pc:picChg>
        <pc:cxnChg chg="add">
          <ac:chgData name="Alex Marquez Lourenço" userId="S::26305@ma-web.nl::68b3e459-519a-4eac-89fc-0200df6da6ef" providerId="AD" clId="Web-{0CDE2296-D2D8-4C2D-8676-813F2BA3EB26}" dt="2022-01-31T12:59:20.218" v="18"/>
          <ac:cxnSpMkLst>
            <pc:docMk/>
            <pc:sldMk cId="2655828455" sldId="258"/>
            <ac:cxnSpMk id="19" creationId="{D1C53B29-B0D0-42FB-9FFF-ACF647D8530A}"/>
          </ac:cxnSpMkLst>
        </pc:cxnChg>
        <pc:cxnChg chg="add">
          <ac:chgData name="Alex Marquez Lourenço" userId="S::26305@ma-web.nl::68b3e459-519a-4eac-89fc-0200df6da6ef" providerId="AD" clId="Web-{0CDE2296-D2D8-4C2D-8676-813F2BA3EB26}" dt="2022-01-31T12:59:20.218" v="18"/>
          <ac:cxnSpMkLst>
            <pc:docMk/>
            <pc:sldMk cId="2655828455" sldId="258"/>
            <ac:cxnSpMk id="29" creationId="{787D4842-D794-49A1-84EC-F82562A30E16}"/>
          </ac:cxnSpMkLst>
        </pc:cxnChg>
      </pc:sldChg>
      <pc:sldChg chg="addSp delSp modSp mod setBg addAnim delAnim">
        <pc:chgData name="Alex Marquez Lourenço" userId="S::26305@ma-web.nl::68b3e459-519a-4eac-89fc-0200df6da6ef" providerId="AD" clId="Web-{0CDE2296-D2D8-4C2D-8676-813F2BA3EB26}" dt="2022-01-31T13:17:01.249" v="44"/>
        <pc:sldMkLst>
          <pc:docMk/>
          <pc:sldMk cId="606974035" sldId="259"/>
        </pc:sldMkLst>
        <pc:spChg chg="mod">
          <ac:chgData name="Alex Marquez Lourenço" userId="S::26305@ma-web.nl::68b3e459-519a-4eac-89fc-0200df6da6ef" providerId="AD" clId="Web-{0CDE2296-D2D8-4C2D-8676-813F2BA3EB26}" dt="2022-01-31T13:17:01.249" v="44"/>
          <ac:spMkLst>
            <pc:docMk/>
            <pc:sldMk cId="606974035" sldId="259"/>
            <ac:spMk id="2" creationId="{3F022A1E-A95B-4B1A-8F8D-83CA4743DA2D}"/>
          </ac:spMkLst>
        </pc:spChg>
        <pc:spChg chg="mod">
          <ac:chgData name="Alex Marquez Lourenço" userId="S::26305@ma-web.nl::68b3e459-519a-4eac-89fc-0200df6da6ef" providerId="AD" clId="Web-{0CDE2296-D2D8-4C2D-8676-813F2BA3EB26}" dt="2022-01-31T13:17:01.249" v="44"/>
          <ac:spMkLst>
            <pc:docMk/>
            <pc:sldMk cId="606974035" sldId="259"/>
            <ac:spMk id="3" creationId="{2C5286BD-2FB8-409D-BB50-BE67348EF8A3}"/>
          </ac:spMkLst>
        </pc:spChg>
        <pc:spChg chg="add del">
          <ac:chgData name="Alex Marquez Lourenço" userId="S::26305@ma-web.nl::68b3e459-519a-4eac-89fc-0200df6da6ef" providerId="AD" clId="Web-{0CDE2296-D2D8-4C2D-8676-813F2BA3EB26}" dt="2022-01-31T13:16:47.530" v="35"/>
          <ac:spMkLst>
            <pc:docMk/>
            <pc:sldMk cId="606974035" sldId="259"/>
            <ac:spMk id="9" creationId="{1CE580D1-F917-4567-AFB4-99AA9B52ADF0}"/>
          </ac:spMkLst>
        </pc:spChg>
        <pc:spChg chg="add del">
          <ac:chgData name="Alex Marquez Lourenço" userId="S::26305@ma-web.nl::68b3e459-519a-4eac-89fc-0200df6da6ef" providerId="AD" clId="Web-{0CDE2296-D2D8-4C2D-8676-813F2BA3EB26}" dt="2022-01-31T13:16:47.530" v="35"/>
          <ac:spMkLst>
            <pc:docMk/>
            <pc:sldMk cId="606974035" sldId="259"/>
            <ac:spMk id="17" creationId="{B0013D77-6314-4D7E-B3AE-F64340434DD7}"/>
          </ac:spMkLst>
        </pc:spChg>
        <pc:spChg chg="add del">
          <ac:chgData name="Alex Marquez Lourenço" userId="S::26305@ma-web.nl::68b3e459-519a-4eac-89fc-0200df6da6ef" providerId="AD" clId="Web-{0CDE2296-D2D8-4C2D-8676-813F2BA3EB26}" dt="2022-01-31T13:16:47.530" v="35"/>
          <ac:spMkLst>
            <pc:docMk/>
            <pc:sldMk cId="606974035" sldId="259"/>
            <ac:spMk id="19" creationId="{4F504834-5C3B-4268-AA97-192F1C8B30C5}"/>
          </ac:spMkLst>
        </pc:spChg>
        <pc:spChg chg="add del">
          <ac:chgData name="Alex Marquez Lourenço" userId="S::26305@ma-web.nl::68b3e459-519a-4eac-89fc-0200df6da6ef" providerId="AD" clId="Web-{0CDE2296-D2D8-4C2D-8676-813F2BA3EB26}" dt="2022-01-31T13:16:51.796" v="37"/>
          <ac:spMkLst>
            <pc:docMk/>
            <pc:sldMk cId="606974035" sldId="259"/>
            <ac:spMk id="32" creationId="{0CABCAE3-64FC-4149-819F-2C1812824154}"/>
          </ac:spMkLst>
        </pc:spChg>
        <pc:spChg chg="add del">
          <ac:chgData name="Alex Marquez Lourenço" userId="S::26305@ma-web.nl::68b3e459-519a-4eac-89fc-0200df6da6ef" providerId="AD" clId="Web-{0CDE2296-D2D8-4C2D-8676-813F2BA3EB26}" dt="2022-01-31T13:16:51.796" v="37"/>
          <ac:spMkLst>
            <pc:docMk/>
            <pc:sldMk cId="606974035" sldId="259"/>
            <ac:spMk id="36" creationId="{56412368-7E6B-4064-B6FA-72DF6DA0C2DB}"/>
          </ac:spMkLst>
        </pc:spChg>
        <pc:spChg chg="add del">
          <ac:chgData name="Alex Marquez Lourenço" userId="S::26305@ma-web.nl::68b3e459-519a-4eac-89fc-0200df6da6ef" providerId="AD" clId="Web-{0CDE2296-D2D8-4C2D-8676-813F2BA3EB26}" dt="2022-01-31T13:16:51.796" v="37"/>
          <ac:spMkLst>
            <pc:docMk/>
            <pc:sldMk cId="606974035" sldId="259"/>
            <ac:spMk id="37" creationId="{8014FE20-9BCC-4219-A8AD-B1C110BD558D}"/>
          </ac:spMkLst>
        </pc:spChg>
        <pc:spChg chg="add del">
          <ac:chgData name="Alex Marquez Lourenço" userId="S::26305@ma-web.nl::68b3e459-519a-4eac-89fc-0200df6da6ef" providerId="AD" clId="Web-{0CDE2296-D2D8-4C2D-8676-813F2BA3EB26}" dt="2022-01-31T13:16:51.796" v="37"/>
          <ac:spMkLst>
            <pc:docMk/>
            <pc:sldMk cId="606974035" sldId="259"/>
            <ac:spMk id="40" creationId="{82388B0B-738B-4313-8674-79D97E74A005}"/>
          </ac:spMkLst>
        </pc:spChg>
        <pc:spChg chg="add del">
          <ac:chgData name="Alex Marquez Lourenço" userId="S::26305@ma-web.nl::68b3e459-519a-4eac-89fc-0200df6da6ef" providerId="AD" clId="Web-{0CDE2296-D2D8-4C2D-8676-813F2BA3EB26}" dt="2022-01-31T13:16:57.655" v="41"/>
          <ac:spMkLst>
            <pc:docMk/>
            <pc:sldMk cId="606974035" sldId="259"/>
            <ac:spMk id="43" creationId="{1CE580D1-F917-4567-AFB4-99AA9B52ADF0}"/>
          </ac:spMkLst>
        </pc:spChg>
        <pc:spChg chg="add del">
          <ac:chgData name="Alex Marquez Lourenço" userId="S::26305@ma-web.nl::68b3e459-519a-4eac-89fc-0200df6da6ef" providerId="AD" clId="Web-{0CDE2296-D2D8-4C2D-8676-813F2BA3EB26}" dt="2022-01-31T13:16:57.655" v="41"/>
          <ac:spMkLst>
            <pc:docMk/>
            <pc:sldMk cId="606974035" sldId="259"/>
            <ac:spMk id="47" creationId="{B0013D77-6314-4D7E-B3AE-F64340434DD7}"/>
          </ac:spMkLst>
        </pc:spChg>
        <pc:spChg chg="add del">
          <ac:chgData name="Alex Marquez Lourenço" userId="S::26305@ma-web.nl::68b3e459-519a-4eac-89fc-0200df6da6ef" providerId="AD" clId="Web-{0CDE2296-D2D8-4C2D-8676-813F2BA3EB26}" dt="2022-01-31T13:16:57.655" v="41"/>
          <ac:spMkLst>
            <pc:docMk/>
            <pc:sldMk cId="606974035" sldId="259"/>
            <ac:spMk id="48" creationId="{4F504834-5C3B-4268-AA97-192F1C8B30C5}"/>
          </ac:spMkLst>
        </pc:spChg>
        <pc:spChg chg="add del">
          <ac:chgData name="Alex Marquez Lourenço" userId="S::26305@ma-web.nl::68b3e459-519a-4eac-89fc-0200df6da6ef" providerId="AD" clId="Web-{0CDE2296-D2D8-4C2D-8676-813F2BA3EB26}" dt="2022-01-31T13:17:01.218" v="43"/>
          <ac:spMkLst>
            <pc:docMk/>
            <pc:sldMk cId="606974035" sldId="259"/>
            <ac:spMk id="54" creationId="{35C3D674-3D59-4E93-80CA-0C0A9095E816}"/>
          </ac:spMkLst>
        </pc:spChg>
        <pc:spChg chg="add del">
          <ac:chgData name="Alex Marquez Lourenço" userId="S::26305@ma-web.nl::68b3e459-519a-4eac-89fc-0200df6da6ef" providerId="AD" clId="Web-{0CDE2296-D2D8-4C2D-8676-813F2BA3EB26}" dt="2022-01-31T13:17:01.218" v="43"/>
          <ac:spMkLst>
            <pc:docMk/>
            <pc:sldMk cId="606974035" sldId="259"/>
            <ac:spMk id="56" creationId="{EF2A81E1-BCBE-426B-8C09-33274E69409D}"/>
          </ac:spMkLst>
        </pc:spChg>
        <pc:spChg chg="add">
          <ac:chgData name="Alex Marquez Lourenço" userId="S::26305@ma-web.nl::68b3e459-519a-4eac-89fc-0200df6da6ef" providerId="AD" clId="Web-{0CDE2296-D2D8-4C2D-8676-813F2BA3EB26}" dt="2022-01-31T13:17:01.249" v="44"/>
          <ac:spMkLst>
            <pc:docMk/>
            <pc:sldMk cId="606974035" sldId="259"/>
            <ac:spMk id="60" creationId="{0CABCAE3-64FC-4149-819F-2C1812824154}"/>
          </ac:spMkLst>
        </pc:spChg>
        <pc:spChg chg="add">
          <ac:chgData name="Alex Marquez Lourenço" userId="S::26305@ma-web.nl::68b3e459-519a-4eac-89fc-0200df6da6ef" providerId="AD" clId="Web-{0CDE2296-D2D8-4C2D-8676-813F2BA3EB26}" dt="2022-01-31T13:17:01.249" v="44"/>
          <ac:spMkLst>
            <pc:docMk/>
            <pc:sldMk cId="606974035" sldId="259"/>
            <ac:spMk id="64" creationId="{56412368-7E6B-4064-B6FA-72DF6DA0C2DB}"/>
          </ac:spMkLst>
        </pc:spChg>
        <pc:spChg chg="add">
          <ac:chgData name="Alex Marquez Lourenço" userId="S::26305@ma-web.nl::68b3e459-519a-4eac-89fc-0200df6da6ef" providerId="AD" clId="Web-{0CDE2296-D2D8-4C2D-8676-813F2BA3EB26}" dt="2022-01-31T13:17:01.249" v="44"/>
          <ac:spMkLst>
            <pc:docMk/>
            <pc:sldMk cId="606974035" sldId="259"/>
            <ac:spMk id="65" creationId="{8014FE20-9BCC-4219-A8AD-B1C110BD558D}"/>
          </ac:spMkLst>
        </pc:spChg>
        <pc:spChg chg="add">
          <ac:chgData name="Alex Marquez Lourenço" userId="S::26305@ma-web.nl::68b3e459-519a-4eac-89fc-0200df6da6ef" providerId="AD" clId="Web-{0CDE2296-D2D8-4C2D-8676-813F2BA3EB26}" dt="2022-01-31T13:17:01.249" v="44"/>
          <ac:spMkLst>
            <pc:docMk/>
            <pc:sldMk cId="606974035" sldId="259"/>
            <ac:spMk id="68" creationId="{82388B0B-738B-4313-8674-79D97E74A005}"/>
          </ac:spMkLst>
        </pc:spChg>
        <pc:grpChg chg="add del">
          <ac:chgData name="Alex Marquez Lourenço" userId="S::26305@ma-web.nl::68b3e459-519a-4eac-89fc-0200df6da6ef" providerId="AD" clId="Web-{0CDE2296-D2D8-4C2D-8676-813F2BA3EB26}" dt="2022-01-31T13:16:47.530" v="35"/>
          <ac:grpSpMkLst>
            <pc:docMk/>
            <pc:sldMk cId="606974035" sldId="259"/>
            <ac:grpSpMk id="23" creationId="{14769521-3FF2-4900-8E88-FE324129CBCF}"/>
          </ac:grpSpMkLst>
        </pc:grpChg>
        <pc:grpChg chg="add del">
          <ac:chgData name="Alex Marquez Lourenço" userId="S::26305@ma-web.nl::68b3e459-519a-4eac-89fc-0200df6da6ef" providerId="AD" clId="Web-{0CDE2296-D2D8-4C2D-8676-813F2BA3EB26}" dt="2022-01-31T13:16:51.796" v="37"/>
          <ac:grpSpMkLst>
            <pc:docMk/>
            <pc:sldMk cId="606974035" sldId="259"/>
            <ac:grpSpMk id="39" creationId="{36439133-030D-427C-AADE-2B48B1991785}"/>
          </ac:grpSpMkLst>
        </pc:grpChg>
        <pc:grpChg chg="add del">
          <ac:chgData name="Alex Marquez Lourenço" userId="S::26305@ma-web.nl::68b3e459-519a-4eac-89fc-0200df6da6ef" providerId="AD" clId="Web-{0CDE2296-D2D8-4C2D-8676-813F2BA3EB26}" dt="2022-01-31T13:16:57.655" v="41"/>
          <ac:grpSpMkLst>
            <pc:docMk/>
            <pc:sldMk cId="606974035" sldId="259"/>
            <ac:grpSpMk id="50" creationId="{14769521-3FF2-4900-8E88-FE324129CBCF}"/>
          </ac:grpSpMkLst>
        </pc:grpChg>
        <pc:grpChg chg="add">
          <ac:chgData name="Alex Marquez Lourenço" userId="S::26305@ma-web.nl::68b3e459-519a-4eac-89fc-0200df6da6ef" providerId="AD" clId="Web-{0CDE2296-D2D8-4C2D-8676-813F2BA3EB26}" dt="2022-01-31T13:17:01.249" v="44"/>
          <ac:grpSpMkLst>
            <pc:docMk/>
            <pc:sldMk cId="606974035" sldId="259"/>
            <ac:grpSpMk id="67" creationId="{36439133-030D-427C-AADE-2B48B1991785}"/>
          </ac:grpSpMkLst>
        </pc:grpChg>
        <pc:picChg chg="add mod">
          <ac:chgData name="Alex Marquez Lourenço" userId="S::26305@ma-web.nl::68b3e459-519a-4eac-89fc-0200df6da6ef" providerId="AD" clId="Web-{0CDE2296-D2D8-4C2D-8676-813F2BA3EB26}" dt="2022-01-31T13:17:01.249" v="44"/>
          <ac:picMkLst>
            <pc:docMk/>
            <pc:sldMk cId="606974035" sldId="259"/>
            <ac:picMk id="4" creationId="{B0C092E6-BFD5-451B-A9D9-ED670705FA53}"/>
          </ac:picMkLst>
        </pc:picChg>
        <pc:picChg chg="add del">
          <ac:chgData name="Alex Marquez Lourenço" userId="S::26305@ma-web.nl::68b3e459-519a-4eac-89fc-0200df6da6ef" providerId="AD" clId="Web-{0CDE2296-D2D8-4C2D-8676-813F2BA3EB26}" dt="2022-01-31T13:16:47.530" v="35"/>
          <ac:picMkLst>
            <pc:docMk/>
            <pc:sldMk cId="606974035" sldId="259"/>
            <ac:picMk id="11" creationId="{1F5620B8-A2D8-4568-B566-F0453A0D9167}"/>
          </ac:picMkLst>
        </pc:picChg>
        <pc:picChg chg="add del">
          <ac:chgData name="Alex Marquez Lourenço" userId="S::26305@ma-web.nl::68b3e459-519a-4eac-89fc-0200df6da6ef" providerId="AD" clId="Web-{0CDE2296-D2D8-4C2D-8676-813F2BA3EB26}" dt="2022-01-31T13:16:47.530" v="35"/>
          <ac:picMkLst>
            <pc:docMk/>
            <pc:sldMk cId="606974035" sldId="259"/>
            <ac:picMk id="27" creationId="{734D3980-B8F4-49E4-BADC-88E2D3517DEA}"/>
          </ac:picMkLst>
        </pc:picChg>
        <pc:picChg chg="add del">
          <ac:chgData name="Alex Marquez Lourenço" userId="S::26305@ma-web.nl::68b3e459-519a-4eac-89fc-0200df6da6ef" providerId="AD" clId="Web-{0CDE2296-D2D8-4C2D-8676-813F2BA3EB26}" dt="2022-01-31T13:16:51.796" v="37"/>
          <ac:picMkLst>
            <pc:docMk/>
            <pc:sldMk cId="606974035" sldId="259"/>
            <ac:picMk id="33" creationId="{012FDCFE-9AD2-4D8A-8CBF-B3AA37EBF6DD}"/>
          </ac:picMkLst>
        </pc:picChg>
        <pc:picChg chg="add del">
          <ac:chgData name="Alex Marquez Lourenço" userId="S::26305@ma-web.nl::68b3e459-519a-4eac-89fc-0200df6da6ef" providerId="AD" clId="Web-{0CDE2296-D2D8-4C2D-8676-813F2BA3EB26}" dt="2022-01-31T13:16:51.796" v="37"/>
          <ac:picMkLst>
            <pc:docMk/>
            <pc:sldMk cId="606974035" sldId="259"/>
            <ac:picMk id="41" creationId="{6DF84359-5DD6-461B-9519-90AA2F46C1BE}"/>
          </ac:picMkLst>
        </pc:picChg>
        <pc:picChg chg="add del">
          <ac:chgData name="Alex Marquez Lourenço" userId="S::26305@ma-web.nl::68b3e459-519a-4eac-89fc-0200df6da6ef" providerId="AD" clId="Web-{0CDE2296-D2D8-4C2D-8676-813F2BA3EB26}" dt="2022-01-31T13:16:57.655" v="41"/>
          <ac:picMkLst>
            <pc:docMk/>
            <pc:sldMk cId="606974035" sldId="259"/>
            <ac:picMk id="44" creationId="{1F5620B8-A2D8-4568-B566-F0453A0D9167}"/>
          </ac:picMkLst>
        </pc:picChg>
        <pc:picChg chg="add del">
          <ac:chgData name="Alex Marquez Lourenço" userId="S::26305@ma-web.nl::68b3e459-519a-4eac-89fc-0200df6da6ef" providerId="AD" clId="Web-{0CDE2296-D2D8-4C2D-8676-813F2BA3EB26}" dt="2022-01-31T13:16:57.655" v="41"/>
          <ac:picMkLst>
            <pc:docMk/>
            <pc:sldMk cId="606974035" sldId="259"/>
            <ac:picMk id="51" creationId="{734D3980-B8F4-49E4-BADC-88E2D3517DEA}"/>
          </ac:picMkLst>
        </pc:picChg>
        <pc:picChg chg="add del">
          <ac:chgData name="Alex Marquez Lourenço" userId="S::26305@ma-web.nl::68b3e459-519a-4eac-89fc-0200df6da6ef" providerId="AD" clId="Web-{0CDE2296-D2D8-4C2D-8676-813F2BA3EB26}" dt="2022-01-31T13:17:01.218" v="43"/>
          <ac:picMkLst>
            <pc:docMk/>
            <pc:sldMk cId="606974035" sldId="259"/>
            <ac:picMk id="57" creationId="{39D1DDD4-5BB3-45BA-B9B3-06B62299AD79}"/>
          </ac:picMkLst>
        </pc:picChg>
        <pc:picChg chg="add">
          <ac:chgData name="Alex Marquez Lourenço" userId="S::26305@ma-web.nl::68b3e459-519a-4eac-89fc-0200df6da6ef" providerId="AD" clId="Web-{0CDE2296-D2D8-4C2D-8676-813F2BA3EB26}" dt="2022-01-31T13:17:01.249" v="44"/>
          <ac:picMkLst>
            <pc:docMk/>
            <pc:sldMk cId="606974035" sldId="259"/>
            <ac:picMk id="61" creationId="{012FDCFE-9AD2-4D8A-8CBF-B3AA37EBF6DD}"/>
          </ac:picMkLst>
        </pc:picChg>
        <pc:picChg chg="add">
          <ac:chgData name="Alex Marquez Lourenço" userId="S::26305@ma-web.nl::68b3e459-519a-4eac-89fc-0200df6da6ef" providerId="AD" clId="Web-{0CDE2296-D2D8-4C2D-8676-813F2BA3EB26}" dt="2022-01-31T13:17:01.249" v="44"/>
          <ac:picMkLst>
            <pc:docMk/>
            <pc:sldMk cId="606974035" sldId="259"/>
            <ac:picMk id="69" creationId="{6DF84359-5DD6-461B-9519-90AA2F46C1BE}"/>
          </ac:picMkLst>
        </pc:picChg>
        <pc:cxnChg chg="add del">
          <ac:chgData name="Alex Marquez Lourenço" userId="S::26305@ma-web.nl::68b3e459-519a-4eac-89fc-0200df6da6ef" providerId="AD" clId="Web-{0CDE2296-D2D8-4C2D-8676-813F2BA3EB26}" dt="2022-01-31T13:16:47.530" v="35"/>
          <ac:cxnSpMkLst>
            <pc:docMk/>
            <pc:sldMk cId="606974035" sldId="259"/>
            <ac:cxnSpMk id="13" creationId="{1C7D2BA4-4B7A-4596-8BCC-5CF715423894}"/>
          </ac:cxnSpMkLst>
        </pc:cxnChg>
        <pc:cxnChg chg="add del">
          <ac:chgData name="Alex Marquez Lourenço" userId="S::26305@ma-web.nl::68b3e459-519a-4eac-89fc-0200df6da6ef" providerId="AD" clId="Web-{0CDE2296-D2D8-4C2D-8676-813F2BA3EB26}" dt="2022-01-31T13:16:47.530" v="35"/>
          <ac:cxnSpMkLst>
            <pc:docMk/>
            <pc:sldMk cId="606974035" sldId="259"/>
            <ac:cxnSpMk id="15" creationId="{4977F1E1-2B6F-4BB6-899F-67D8764D83C5}"/>
          </ac:cxnSpMkLst>
        </pc:cxnChg>
        <pc:cxnChg chg="add del">
          <ac:chgData name="Alex Marquez Lourenço" userId="S::26305@ma-web.nl::68b3e459-519a-4eac-89fc-0200df6da6ef" providerId="AD" clId="Web-{0CDE2296-D2D8-4C2D-8676-813F2BA3EB26}" dt="2022-01-31T13:16:47.530" v="35"/>
          <ac:cxnSpMkLst>
            <pc:docMk/>
            <pc:sldMk cId="606974035" sldId="259"/>
            <ac:cxnSpMk id="21" creationId="{08499C1D-827E-4262-9D7E-C9C5D41F74D3}"/>
          </ac:cxnSpMkLst>
        </pc:cxnChg>
        <pc:cxnChg chg="add del">
          <ac:chgData name="Alex Marquez Lourenço" userId="S::26305@ma-web.nl::68b3e459-519a-4eac-89fc-0200df6da6ef" providerId="AD" clId="Web-{0CDE2296-D2D8-4C2D-8676-813F2BA3EB26}" dt="2022-01-31T13:16:47.530" v="35"/>
          <ac:cxnSpMkLst>
            <pc:docMk/>
            <pc:sldMk cId="606974035" sldId="259"/>
            <ac:cxnSpMk id="29" creationId="{90E57DF2-FA2B-4494-B47E-8180C63267B4}"/>
          </ac:cxnSpMkLst>
        </pc:cxnChg>
        <pc:cxnChg chg="add del">
          <ac:chgData name="Alex Marquez Lourenço" userId="S::26305@ma-web.nl::68b3e459-519a-4eac-89fc-0200df6da6ef" providerId="AD" clId="Web-{0CDE2296-D2D8-4C2D-8676-813F2BA3EB26}" dt="2022-01-31T13:16:51.796" v="37"/>
          <ac:cxnSpMkLst>
            <pc:docMk/>
            <pc:sldMk cId="606974035" sldId="259"/>
            <ac:cxnSpMk id="31" creationId="{E90BC892-CE86-41EE-8A3B-2178D5170C7C}"/>
          </ac:cxnSpMkLst>
        </pc:cxnChg>
        <pc:cxnChg chg="add del">
          <ac:chgData name="Alex Marquez Lourenço" userId="S::26305@ma-web.nl::68b3e459-519a-4eac-89fc-0200df6da6ef" providerId="AD" clId="Web-{0CDE2296-D2D8-4C2D-8676-813F2BA3EB26}" dt="2022-01-31T13:16:51.796" v="37"/>
          <ac:cxnSpMkLst>
            <pc:docMk/>
            <pc:sldMk cId="606974035" sldId="259"/>
            <ac:cxnSpMk id="34" creationId="{FBD463FC-4CA8-4FF4-85A3-AF9F4B98D210}"/>
          </ac:cxnSpMkLst>
        </pc:cxnChg>
        <pc:cxnChg chg="add del">
          <ac:chgData name="Alex Marquez Lourenço" userId="S::26305@ma-web.nl::68b3e459-519a-4eac-89fc-0200df6da6ef" providerId="AD" clId="Web-{0CDE2296-D2D8-4C2D-8676-813F2BA3EB26}" dt="2022-01-31T13:16:51.796" v="37"/>
          <ac:cxnSpMkLst>
            <pc:docMk/>
            <pc:sldMk cId="606974035" sldId="259"/>
            <ac:cxnSpMk id="35" creationId="{BECF35C3-8B44-4F4B-BD25-4C01823DB22A}"/>
          </ac:cxnSpMkLst>
        </pc:cxnChg>
        <pc:cxnChg chg="add del">
          <ac:chgData name="Alex Marquez Lourenço" userId="S::26305@ma-web.nl::68b3e459-519a-4eac-89fc-0200df6da6ef" providerId="AD" clId="Web-{0CDE2296-D2D8-4C2D-8676-813F2BA3EB26}" dt="2022-01-31T13:16:51.796" v="37"/>
          <ac:cxnSpMkLst>
            <pc:docMk/>
            <pc:sldMk cId="606974035" sldId="259"/>
            <ac:cxnSpMk id="38" creationId="{A661C966-C6C8-4667-903D-E68521C357FC}"/>
          </ac:cxnSpMkLst>
        </pc:cxnChg>
        <pc:cxnChg chg="add del">
          <ac:chgData name="Alex Marquez Lourenço" userId="S::26305@ma-web.nl::68b3e459-519a-4eac-89fc-0200df6da6ef" providerId="AD" clId="Web-{0CDE2296-D2D8-4C2D-8676-813F2BA3EB26}" dt="2022-01-31T13:16:57.655" v="41"/>
          <ac:cxnSpMkLst>
            <pc:docMk/>
            <pc:sldMk cId="606974035" sldId="259"/>
            <ac:cxnSpMk id="45" creationId="{1C7D2BA4-4B7A-4596-8BCC-5CF715423894}"/>
          </ac:cxnSpMkLst>
        </pc:cxnChg>
        <pc:cxnChg chg="add del">
          <ac:chgData name="Alex Marquez Lourenço" userId="S::26305@ma-web.nl::68b3e459-519a-4eac-89fc-0200df6da6ef" providerId="AD" clId="Web-{0CDE2296-D2D8-4C2D-8676-813F2BA3EB26}" dt="2022-01-31T13:16:57.655" v="41"/>
          <ac:cxnSpMkLst>
            <pc:docMk/>
            <pc:sldMk cId="606974035" sldId="259"/>
            <ac:cxnSpMk id="46" creationId="{4977F1E1-2B6F-4BB6-899F-67D8764D83C5}"/>
          </ac:cxnSpMkLst>
        </pc:cxnChg>
        <pc:cxnChg chg="add del">
          <ac:chgData name="Alex Marquez Lourenço" userId="S::26305@ma-web.nl::68b3e459-519a-4eac-89fc-0200df6da6ef" providerId="AD" clId="Web-{0CDE2296-D2D8-4C2D-8676-813F2BA3EB26}" dt="2022-01-31T13:16:57.655" v="41"/>
          <ac:cxnSpMkLst>
            <pc:docMk/>
            <pc:sldMk cId="606974035" sldId="259"/>
            <ac:cxnSpMk id="49" creationId="{08499C1D-827E-4262-9D7E-C9C5D41F74D3}"/>
          </ac:cxnSpMkLst>
        </pc:cxnChg>
        <pc:cxnChg chg="add del">
          <ac:chgData name="Alex Marquez Lourenço" userId="S::26305@ma-web.nl::68b3e459-519a-4eac-89fc-0200df6da6ef" providerId="AD" clId="Web-{0CDE2296-D2D8-4C2D-8676-813F2BA3EB26}" dt="2022-01-31T13:16:57.655" v="41"/>
          <ac:cxnSpMkLst>
            <pc:docMk/>
            <pc:sldMk cId="606974035" sldId="259"/>
            <ac:cxnSpMk id="52" creationId="{90E57DF2-FA2B-4494-B47E-8180C63267B4}"/>
          </ac:cxnSpMkLst>
        </pc:cxnChg>
        <pc:cxnChg chg="add del">
          <ac:chgData name="Alex Marquez Lourenço" userId="S::26305@ma-web.nl::68b3e459-519a-4eac-89fc-0200df6da6ef" providerId="AD" clId="Web-{0CDE2296-D2D8-4C2D-8676-813F2BA3EB26}" dt="2022-01-31T13:17:01.218" v="43"/>
          <ac:cxnSpMkLst>
            <pc:docMk/>
            <pc:sldMk cId="606974035" sldId="259"/>
            <ac:cxnSpMk id="55" creationId="{C884B8F8-FDC9-498B-9960-5D7260AFCB03}"/>
          </ac:cxnSpMkLst>
        </pc:cxnChg>
        <pc:cxnChg chg="add del">
          <ac:chgData name="Alex Marquez Lourenço" userId="S::26305@ma-web.nl::68b3e459-519a-4eac-89fc-0200df6da6ef" providerId="AD" clId="Web-{0CDE2296-D2D8-4C2D-8676-813F2BA3EB26}" dt="2022-01-31T13:17:01.218" v="43"/>
          <ac:cxnSpMkLst>
            <pc:docMk/>
            <pc:sldMk cId="606974035" sldId="259"/>
            <ac:cxnSpMk id="58" creationId="{A24DAE64-2302-42EA-8239-F2F0775CA5AD}"/>
          </ac:cxnSpMkLst>
        </pc:cxnChg>
        <pc:cxnChg chg="add">
          <ac:chgData name="Alex Marquez Lourenço" userId="S::26305@ma-web.nl::68b3e459-519a-4eac-89fc-0200df6da6ef" providerId="AD" clId="Web-{0CDE2296-D2D8-4C2D-8676-813F2BA3EB26}" dt="2022-01-31T13:17:01.249" v="44"/>
          <ac:cxnSpMkLst>
            <pc:docMk/>
            <pc:sldMk cId="606974035" sldId="259"/>
            <ac:cxnSpMk id="62" creationId="{FBD463FC-4CA8-4FF4-85A3-AF9F4B98D210}"/>
          </ac:cxnSpMkLst>
        </pc:cxnChg>
        <pc:cxnChg chg="add">
          <ac:chgData name="Alex Marquez Lourenço" userId="S::26305@ma-web.nl::68b3e459-519a-4eac-89fc-0200df6da6ef" providerId="AD" clId="Web-{0CDE2296-D2D8-4C2D-8676-813F2BA3EB26}" dt="2022-01-31T13:17:01.249" v="44"/>
          <ac:cxnSpMkLst>
            <pc:docMk/>
            <pc:sldMk cId="606974035" sldId="259"/>
            <ac:cxnSpMk id="63" creationId="{BECF35C3-8B44-4F4B-BD25-4C01823DB22A}"/>
          </ac:cxnSpMkLst>
        </pc:cxnChg>
        <pc:cxnChg chg="add">
          <ac:chgData name="Alex Marquez Lourenço" userId="S::26305@ma-web.nl::68b3e459-519a-4eac-89fc-0200df6da6ef" providerId="AD" clId="Web-{0CDE2296-D2D8-4C2D-8676-813F2BA3EB26}" dt="2022-01-31T13:17:01.249" v="44"/>
          <ac:cxnSpMkLst>
            <pc:docMk/>
            <pc:sldMk cId="606974035" sldId="259"/>
            <ac:cxnSpMk id="66" creationId="{A661C966-C6C8-4667-903D-E68521C357FC}"/>
          </ac:cxnSpMkLst>
        </pc:cxnChg>
        <pc:cxnChg chg="add">
          <ac:chgData name="Alex Marquez Lourenço" userId="S::26305@ma-web.nl::68b3e459-519a-4eac-89fc-0200df6da6ef" providerId="AD" clId="Web-{0CDE2296-D2D8-4C2D-8676-813F2BA3EB26}" dt="2022-01-31T13:17:01.249" v="44"/>
          <ac:cxnSpMkLst>
            <pc:docMk/>
            <pc:sldMk cId="606974035" sldId="259"/>
            <ac:cxnSpMk id="70" creationId="{E90BC892-CE86-41EE-8A3B-2178D5170C7C}"/>
          </ac:cxnSpMkLst>
        </pc:cxnChg>
      </pc:sldChg>
    </pc:docChg>
  </pc:docChgLst>
  <pc:docChgLst>
    <pc:chgData name="Michelle Stendert" userId="S::26239@ma-web.nl::7b5c5305-3698-4841-a038-26badad460c9" providerId="AD" clId="Web-{7D207CCA-0FC9-480C-87FE-E70A2797CFCF}"/>
    <pc:docChg chg="modSld">
      <pc:chgData name="Michelle Stendert" userId="S::26239@ma-web.nl::7b5c5305-3698-4841-a038-26badad460c9" providerId="AD" clId="Web-{7D207CCA-0FC9-480C-87FE-E70A2797CFCF}" dt="2022-02-02T07:55:26.165" v="9" actId="1076"/>
      <pc:docMkLst>
        <pc:docMk/>
      </pc:docMkLst>
      <pc:sldChg chg="addSp delSp modSp">
        <pc:chgData name="Michelle Stendert" userId="S::26239@ma-web.nl::7b5c5305-3698-4841-a038-26badad460c9" providerId="AD" clId="Web-{7D207CCA-0FC9-480C-87FE-E70A2797CFCF}" dt="2022-02-02T07:55:26.165" v="9" actId="1076"/>
        <pc:sldMkLst>
          <pc:docMk/>
          <pc:sldMk cId="3175718955" sldId="270"/>
        </pc:sldMkLst>
        <pc:spChg chg="add del mod">
          <ac:chgData name="Michelle Stendert" userId="S::26239@ma-web.nl::7b5c5305-3698-4841-a038-26badad460c9" providerId="AD" clId="Web-{7D207CCA-0FC9-480C-87FE-E70A2797CFCF}" dt="2022-02-02T07:55:16.649" v="6"/>
          <ac:spMkLst>
            <pc:docMk/>
            <pc:sldMk cId="3175718955" sldId="270"/>
            <ac:spMk id="5" creationId="{27EA818E-F612-4D2D-AA35-1EB85EAFFD1C}"/>
          </ac:spMkLst>
        </pc:spChg>
        <pc:spChg chg="del">
          <ac:chgData name="Michelle Stendert" userId="S::26239@ma-web.nl::7b5c5305-3698-4841-a038-26badad460c9" providerId="AD" clId="Web-{7D207CCA-0FC9-480C-87FE-E70A2797CFCF}" dt="2022-02-02T07:47:35.154" v="4"/>
          <ac:spMkLst>
            <pc:docMk/>
            <pc:sldMk cId="3175718955" sldId="270"/>
            <ac:spMk id="8" creationId="{1DAF929A-576D-4DE8-9153-C79679DF3569}"/>
          </ac:spMkLst>
        </pc:spChg>
        <pc:picChg chg="add del mod ord">
          <ac:chgData name="Michelle Stendert" userId="S::26239@ma-web.nl::7b5c5305-3698-4841-a038-26badad460c9" providerId="AD" clId="Web-{7D207CCA-0FC9-480C-87FE-E70A2797CFCF}" dt="2022-02-02T07:55:14.243" v="5"/>
          <ac:picMkLst>
            <pc:docMk/>
            <pc:sldMk cId="3175718955" sldId="270"/>
            <ac:picMk id="3" creationId="{B869045F-2F65-4C18-A264-4F2B78271EEF}"/>
          </ac:picMkLst>
        </pc:picChg>
        <pc:picChg chg="add mod ord">
          <ac:chgData name="Michelle Stendert" userId="S::26239@ma-web.nl::7b5c5305-3698-4841-a038-26badad460c9" providerId="AD" clId="Web-{7D207CCA-0FC9-480C-87FE-E70A2797CFCF}" dt="2022-02-02T07:55:26.165" v="9" actId="1076"/>
          <ac:picMkLst>
            <pc:docMk/>
            <pc:sldMk cId="3175718955" sldId="270"/>
            <ac:picMk id="7" creationId="{C97AA5D2-20B4-4264-8592-91E07AE2F99C}"/>
          </ac:picMkLst>
        </pc:picChg>
      </pc:sldChg>
      <pc:sldChg chg="addSp delSp modSp">
        <pc:chgData name="Michelle Stendert" userId="S::26239@ma-web.nl::7b5c5305-3698-4841-a038-26badad460c9" providerId="AD" clId="Web-{7D207CCA-0FC9-480C-87FE-E70A2797CFCF}" dt="2022-02-02T07:44:20.649" v="3" actId="1076"/>
        <pc:sldMkLst>
          <pc:docMk/>
          <pc:sldMk cId="2669608573" sldId="280"/>
        </pc:sldMkLst>
        <pc:spChg chg="del">
          <ac:chgData name="Michelle Stendert" userId="S::26239@ma-web.nl::7b5c5305-3698-4841-a038-26badad460c9" providerId="AD" clId="Web-{7D207CCA-0FC9-480C-87FE-E70A2797CFCF}" dt="2022-02-02T07:44:07.977" v="0"/>
          <ac:spMkLst>
            <pc:docMk/>
            <pc:sldMk cId="2669608573" sldId="280"/>
            <ac:spMk id="4" creationId="{CA755F41-6A4F-476D-8278-617016942073}"/>
          </ac:spMkLst>
        </pc:spChg>
        <pc:picChg chg="add mod ord">
          <ac:chgData name="Michelle Stendert" userId="S::26239@ma-web.nl::7b5c5305-3698-4841-a038-26badad460c9" providerId="AD" clId="Web-{7D207CCA-0FC9-480C-87FE-E70A2797CFCF}" dt="2022-02-02T07:44:20.649" v="3" actId="1076"/>
          <ac:picMkLst>
            <pc:docMk/>
            <pc:sldMk cId="2669608573" sldId="280"/>
            <ac:picMk id="5" creationId="{ABD24A3B-1A5E-4705-BFF2-810DFB007276}"/>
          </ac:picMkLst>
        </pc:picChg>
      </pc:sldChg>
    </pc:docChg>
  </pc:docChgLst>
  <pc:docChgLst>
    <pc:chgData name="Dunya Zedak" userId="S::30712@ma-web.nl::363df42d-16e9-48c4-9835-135ea45d1859" providerId="AD" clId="Web-{1FB2ED5A-43C3-403F-9B5F-4ED457A360C2}"/>
    <pc:docChg chg="addSld">
      <pc:chgData name="Dunya Zedak" userId="S::30712@ma-web.nl::363df42d-16e9-48c4-9835-135ea45d1859" providerId="AD" clId="Web-{1FB2ED5A-43C3-403F-9B5F-4ED457A360C2}" dt="2022-02-02T08:00:26.936" v="0"/>
      <pc:docMkLst>
        <pc:docMk/>
      </pc:docMkLst>
      <pc:sldChg chg="new">
        <pc:chgData name="Dunya Zedak" userId="S::30712@ma-web.nl::363df42d-16e9-48c4-9835-135ea45d1859" providerId="AD" clId="Web-{1FB2ED5A-43C3-403F-9B5F-4ED457A360C2}" dt="2022-02-02T08:00:26.936" v="0"/>
        <pc:sldMkLst>
          <pc:docMk/>
          <pc:sldMk cId="1978023756" sldId="288"/>
        </pc:sldMkLst>
      </pc:sldChg>
    </pc:docChg>
  </pc:docChgLst>
  <pc:docChgLst>
    <pc:chgData name="Elise Ooms" userId="S::30590@ma-web.nl::02d060c0-6a74-4297-bef4-728bee93916f" providerId="AD" clId="Web-{9893E941-6759-4414-BE8C-29B558B825A0}"/>
    <pc:docChg chg="addSld modSld">
      <pc:chgData name="Elise Ooms" userId="S::30590@ma-web.nl::02d060c0-6a74-4297-bef4-728bee93916f" providerId="AD" clId="Web-{9893E941-6759-4414-BE8C-29B558B825A0}" dt="2022-02-01T12:19:36.332" v="162" actId="1076"/>
      <pc:docMkLst>
        <pc:docMk/>
      </pc:docMkLst>
      <pc:sldChg chg="addSp delSp modSp">
        <pc:chgData name="Elise Ooms" userId="S::30590@ma-web.nl::02d060c0-6a74-4297-bef4-728bee93916f" providerId="AD" clId="Web-{9893E941-6759-4414-BE8C-29B558B825A0}" dt="2022-02-01T11:50:50.557" v="30" actId="1076"/>
        <pc:sldMkLst>
          <pc:docMk/>
          <pc:sldMk cId="1545324811" sldId="263"/>
        </pc:sldMkLst>
        <pc:spChg chg="del">
          <ac:chgData name="Elise Ooms" userId="S::30590@ma-web.nl::02d060c0-6a74-4297-bef4-728bee93916f" providerId="AD" clId="Web-{9893E941-6759-4414-BE8C-29B558B825A0}" dt="2022-02-01T11:38:47.171" v="0"/>
          <ac:spMkLst>
            <pc:docMk/>
            <pc:sldMk cId="1545324811" sldId="263"/>
            <ac:spMk id="3" creationId="{262D08B7-98F4-464D-8491-E1067E1409B8}"/>
          </ac:spMkLst>
        </pc:spChg>
        <pc:spChg chg="add del mod">
          <ac:chgData name="Elise Ooms" userId="S::30590@ma-web.nl::02d060c0-6a74-4297-bef4-728bee93916f" providerId="AD" clId="Web-{9893E941-6759-4414-BE8C-29B558B825A0}" dt="2022-02-01T11:44:46.427" v="14"/>
          <ac:spMkLst>
            <pc:docMk/>
            <pc:sldMk cId="1545324811" sldId="263"/>
            <ac:spMk id="10" creationId="{03D85A0F-FBC5-4B08-84B6-1C34748CC719}"/>
          </ac:spMkLst>
        </pc:spChg>
        <pc:picChg chg="add del mod ord">
          <ac:chgData name="Elise Ooms" userId="S::30590@ma-web.nl::02d060c0-6a74-4297-bef4-728bee93916f" providerId="AD" clId="Web-{9893E941-6759-4414-BE8C-29B558B825A0}" dt="2022-02-01T11:43:18.984" v="10"/>
          <ac:picMkLst>
            <pc:docMk/>
            <pc:sldMk cId="1545324811" sldId="263"/>
            <ac:picMk id="4" creationId="{41299D4D-8B6B-4FD3-B512-B0143F8B92D3}"/>
          </ac:picMkLst>
        </pc:picChg>
        <pc:picChg chg="add mod">
          <ac:chgData name="Elise Ooms" userId="S::30590@ma-web.nl::02d060c0-6a74-4297-bef4-728bee93916f" providerId="AD" clId="Web-{9893E941-6759-4414-BE8C-29B558B825A0}" dt="2022-02-01T11:50:50.557" v="30" actId="1076"/>
          <ac:picMkLst>
            <pc:docMk/>
            <pc:sldMk cId="1545324811" sldId="263"/>
            <ac:picMk id="6" creationId="{2B696ABA-443B-43A7-AE02-309A9FE24B71}"/>
          </ac:picMkLst>
        </pc:picChg>
        <pc:picChg chg="add mod">
          <ac:chgData name="Elise Ooms" userId="S::30590@ma-web.nl::02d060c0-6a74-4297-bef4-728bee93916f" providerId="AD" clId="Web-{9893E941-6759-4414-BE8C-29B558B825A0}" dt="2022-02-01T11:50:42.166" v="28" actId="1076"/>
          <ac:picMkLst>
            <pc:docMk/>
            <pc:sldMk cId="1545324811" sldId="263"/>
            <ac:picMk id="7" creationId="{6C558EE9-5888-4E46-A3D2-F4E37A8C66A8}"/>
          </ac:picMkLst>
        </pc:picChg>
        <pc:picChg chg="add mod">
          <ac:chgData name="Elise Ooms" userId="S::30590@ma-web.nl::02d060c0-6a74-4297-bef4-728bee93916f" providerId="AD" clId="Web-{9893E941-6759-4414-BE8C-29B558B825A0}" dt="2022-02-01T11:50:39.182" v="27" actId="1076"/>
          <ac:picMkLst>
            <pc:docMk/>
            <pc:sldMk cId="1545324811" sldId="263"/>
            <ac:picMk id="8" creationId="{531E3CFE-BC77-437E-991C-E5E6B1ECDB5F}"/>
          </ac:picMkLst>
        </pc:picChg>
        <pc:picChg chg="add mod ord">
          <ac:chgData name="Elise Ooms" userId="S::30590@ma-web.nl::02d060c0-6a74-4297-bef4-728bee93916f" providerId="AD" clId="Web-{9893E941-6759-4414-BE8C-29B558B825A0}" dt="2022-02-01T11:50:47.307" v="29" actId="1076"/>
          <ac:picMkLst>
            <pc:docMk/>
            <pc:sldMk cId="1545324811" sldId="263"/>
            <ac:picMk id="11" creationId="{CD5A78DB-5EC2-4031-AECF-3593EF813DF1}"/>
          </ac:picMkLst>
        </pc:picChg>
      </pc:sldChg>
      <pc:sldChg chg="addSp delSp modSp">
        <pc:chgData name="Elise Ooms" userId="S::30590@ma-web.nl::02d060c0-6a74-4297-bef4-728bee93916f" providerId="AD" clId="Web-{9893E941-6759-4414-BE8C-29B558B825A0}" dt="2022-02-01T12:17:34.153" v="158" actId="20577"/>
        <pc:sldMkLst>
          <pc:docMk/>
          <pc:sldMk cId="212878424" sldId="264"/>
        </pc:sldMkLst>
        <pc:spChg chg="del">
          <ac:chgData name="Elise Ooms" userId="S::30590@ma-web.nl::02d060c0-6a74-4297-bef4-728bee93916f" providerId="AD" clId="Web-{9893E941-6759-4414-BE8C-29B558B825A0}" dt="2022-02-01T11:55:53.982" v="31"/>
          <ac:spMkLst>
            <pc:docMk/>
            <pc:sldMk cId="212878424" sldId="264"/>
            <ac:spMk id="3" creationId="{01D591FD-5BDA-4EEE-9B4F-4DAD002FCCCD}"/>
          </ac:spMkLst>
        </pc:spChg>
        <pc:spChg chg="mod">
          <ac:chgData name="Elise Ooms" userId="S::30590@ma-web.nl::02d060c0-6a74-4297-bef4-728bee93916f" providerId="AD" clId="Web-{9893E941-6759-4414-BE8C-29B558B825A0}" dt="2022-02-01T12:17:34.153" v="158" actId="20577"/>
          <ac:spMkLst>
            <pc:docMk/>
            <pc:sldMk cId="212878424" sldId="264"/>
            <ac:spMk id="5" creationId="{2D483010-EC7C-4E79-A4B6-3F14609C79ED}"/>
          </ac:spMkLst>
        </pc:spChg>
        <pc:picChg chg="add mod ord">
          <ac:chgData name="Elise Ooms" userId="S::30590@ma-web.nl::02d060c0-6a74-4297-bef4-728bee93916f" providerId="AD" clId="Web-{9893E941-6759-4414-BE8C-29B558B825A0}" dt="2022-02-01T12:00:47.984" v="52" actId="1076"/>
          <ac:picMkLst>
            <pc:docMk/>
            <pc:sldMk cId="212878424" sldId="264"/>
            <ac:picMk id="4" creationId="{38E9D673-EA07-44F3-8278-3E01DF4716F3}"/>
          </ac:picMkLst>
        </pc:picChg>
        <pc:picChg chg="add mod">
          <ac:chgData name="Elise Ooms" userId="S::30590@ma-web.nl::02d060c0-6a74-4297-bef4-728bee93916f" providerId="AD" clId="Web-{9893E941-6759-4414-BE8C-29B558B825A0}" dt="2022-02-01T12:00:50.577" v="53" actId="1076"/>
          <ac:picMkLst>
            <pc:docMk/>
            <pc:sldMk cId="212878424" sldId="264"/>
            <ac:picMk id="6" creationId="{0D4DCBBC-A202-4A4C-9D7F-C00099B30D24}"/>
          </ac:picMkLst>
        </pc:picChg>
        <pc:picChg chg="add mod">
          <ac:chgData name="Elise Ooms" userId="S::30590@ma-web.nl::02d060c0-6a74-4297-bef4-728bee93916f" providerId="AD" clId="Web-{9893E941-6759-4414-BE8C-29B558B825A0}" dt="2022-02-01T12:00:55.468" v="54" actId="1076"/>
          <ac:picMkLst>
            <pc:docMk/>
            <pc:sldMk cId="212878424" sldId="264"/>
            <ac:picMk id="7" creationId="{128A4D59-21B0-42D0-80EE-1430E855DE83}"/>
          </ac:picMkLst>
        </pc:picChg>
        <pc:picChg chg="add del mod">
          <ac:chgData name="Elise Ooms" userId="S::30590@ma-web.nl::02d060c0-6a74-4297-bef4-728bee93916f" providerId="AD" clId="Web-{9893E941-6759-4414-BE8C-29B558B825A0}" dt="2022-02-01T11:59:46.089" v="47"/>
          <ac:picMkLst>
            <pc:docMk/>
            <pc:sldMk cId="212878424" sldId="264"/>
            <ac:picMk id="8" creationId="{C1BE97B4-C93E-49E5-8C79-8C3D4517C70E}"/>
          </ac:picMkLst>
        </pc:picChg>
        <pc:picChg chg="add mod">
          <ac:chgData name="Elise Ooms" userId="S::30590@ma-web.nl::02d060c0-6a74-4297-bef4-728bee93916f" providerId="AD" clId="Web-{9893E941-6759-4414-BE8C-29B558B825A0}" dt="2022-02-01T12:00:44.671" v="51" actId="1076"/>
          <ac:picMkLst>
            <pc:docMk/>
            <pc:sldMk cId="212878424" sldId="264"/>
            <ac:picMk id="9" creationId="{5512ED3A-384B-4E9E-BA10-7DACE97EEAE8}"/>
          </ac:picMkLst>
        </pc:picChg>
      </pc:sldChg>
      <pc:sldChg chg="addSp delSp modSp mod setBg">
        <pc:chgData name="Elise Ooms" userId="S::30590@ma-web.nl::02d060c0-6a74-4297-bef4-728bee93916f" providerId="AD" clId="Web-{9893E941-6759-4414-BE8C-29B558B825A0}" dt="2022-02-01T12:16:42.962" v="149" actId="20577"/>
        <pc:sldMkLst>
          <pc:docMk/>
          <pc:sldMk cId="2503501875" sldId="265"/>
        </pc:sldMkLst>
        <pc:spChg chg="mod">
          <ac:chgData name="Elise Ooms" userId="S::30590@ma-web.nl::02d060c0-6a74-4297-bef4-728bee93916f" providerId="AD" clId="Web-{9893E941-6759-4414-BE8C-29B558B825A0}" dt="2022-02-01T12:14:14.485" v="109"/>
          <ac:spMkLst>
            <pc:docMk/>
            <pc:sldMk cId="2503501875" sldId="265"/>
            <ac:spMk id="2" creationId="{F988BCA5-2320-4B08-BB87-851F9BA1DA98}"/>
          </ac:spMkLst>
        </pc:spChg>
        <pc:spChg chg="del">
          <ac:chgData name="Elise Ooms" userId="S::30590@ma-web.nl::02d060c0-6a74-4297-bef4-728bee93916f" providerId="AD" clId="Web-{9893E941-6759-4414-BE8C-29B558B825A0}" dt="2022-02-01T12:13:26.060" v="106"/>
          <ac:spMkLst>
            <pc:docMk/>
            <pc:sldMk cId="2503501875" sldId="265"/>
            <ac:spMk id="3" creationId="{8F384944-F6A0-45E3-A353-E8B847F67A64}"/>
          </ac:spMkLst>
        </pc:spChg>
        <pc:spChg chg="mod">
          <ac:chgData name="Elise Ooms" userId="S::30590@ma-web.nl::02d060c0-6a74-4297-bef4-728bee93916f" providerId="AD" clId="Web-{9893E941-6759-4414-BE8C-29B558B825A0}" dt="2022-02-01T12:15:17.754" v="117" actId="20577"/>
          <ac:spMkLst>
            <pc:docMk/>
            <pc:sldMk cId="2503501875" sldId="265"/>
            <ac:spMk id="5" creationId="{DD904F9A-3CE9-4673-AD87-E4BCE99662D8}"/>
          </ac:spMkLst>
        </pc:spChg>
        <pc:spChg chg="add del mod">
          <ac:chgData name="Elise Ooms" userId="S::30590@ma-web.nl::02d060c0-6a74-4297-bef4-728bee93916f" providerId="AD" clId="Web-{9893E941-6759-4414-BE8C-29B558B825A0}" dt="2022-02-01T12:14:08.734" v="108"/>
          <ac:spMkLst>
            <pc:docMk/>
            <pc:sldMk cId="2503501875" sldId="265"/>
            <ac:spMk id="7" creationId="{6A6447F2-B994-47D3-8D15-57538446B6FF}"/>
          </ac:spMkLst>
        </pc:spChg>
        <pc:spChg chg="add mod">
          <ac:chgData name="Elise Ooms" userId="S::30590@ma-web.nl::02d060c0-6a74-4297-bef4-728bee93916f" providerId="AD" clId="Web-{9893E941-6759-4414-BE8C-29B558B825A0}" dt="2022-02-01T12:15:37.927" v="122" actId="1076"/>
          <ac:spMkLst>
            <pc:docMk/>
            <pc:sldMk cId="2503501875" sldId="265"/>
            <ac:spMk id="9" creationId="{CA8222B0-4853-4B18-8B38-3D9000F9534E}"/>
          </ac:spMkLst>
        </pc:spChg>
        <pc:spChg chg="add mod">
          <ac:chgData name="Elise Ooms" userId="S::30590@ma-web.nl::02d060c0-6a74-4297-bef4-728bee93916f" providerId="AD" clId="Web-{9893E941-6759-4414-BE8C-29B558B825A0}" dt="2022-02-01T12:16:42.962" v="149" actId="20577"/>
          <ac:spMkLst>
            <pc:docMk/>
            <pc:sldMk cId="2503501875" sldId="265"/>
            <ac:spMk id="10" creationId="{139E2E1E-21C2-4854-9076-43166C52F8A5}"/>
          </ac:spMkLst>
        </pc:spChg>
        <pc:spChg chg="add">
          <ac:chgData name="Elise Ooms" userId="S::30590@ma-web.nl::02d060c0-6a74-4297-bef4-728bee93916f" providerId="AD" clId="Web-{9893E941-6759-4414-BE8C-29B558B825A0}" dt="2022-02-01T12:14:14.485" v="109"/>
          <ac:spMkLst>
            <pc:docMk/>
            <pc:sldMk cId="2503501875" sldId="265"/>
            <ac:spMk id="13" creationId="{35C3D674-3D59-4E93-80CA-0C0A9095E816}"/>
          </ac:spMkLst>
        </pc:spChg>
        <pc:spChg chg="add">
          <ac:chgData name="Elise Ooms" userId="S::30590@ma-web.nl::02d060c0-6a74-4297-bef4-728bee93916f" providerId="AD" clId="Web-{9893E941-6759-4414-BE8C-29B558B825A0}" dt="2022-02-01T12:14:14.485" v="109"/>
          <ac:spMkLst>
            <pc:docMk/>
            <pc:sldMk cId="2503501875" sldId="265"/>
            <ac:spMk id="17" creationId="{EF2A81E1-BCBE-426B-8C09-33274E69409D}"/>
          </ac:spMkLst>
        </pc:spChg>
        <pc:picChg chg="add del mod ord">
          <ac:chgData name="Elise Ooms" userId="S::30590@ma-web.nl::02d060c0-6a74-4297-bef4-728bee93916f" providerId="AD" clId="Web-{9893E941-6759-4414-BE8C-29B558B825A0}" dt="2022-02-01T12:13:34.748" v="107"/>
          <ac:picMkLst>
            <pc:docMk/>
            <pc:sldMk cId="2503501875" sldId="265"/>
            <ac:picMk id="4" creationId="{D1DD2698-4C6E-4CB2-828C-0152276DE592}"/>
          </ac:picMkLst>
        </pc:picChg>
        <pc:picChg chg="add mod ord">
          <ac:chgData name="Elise Ooms" userId="S::30590@ma-web.nl::02d060c0-6a74-4297-bef4-728bee93916f" providerId="AD" clId="Web-{9893E941-6759-4414-BE8C-29B558B825A0}" dt="2022-02-01T12:14:43.736" v="115" actId="1076"/>
          <ac:picMkLst>
            <pc:docMk/>
            <pc:sldMk cId="2503501875" sldId="265"/>
            <ac:picMk id="8" creationId="{B7A03258-19A5-455C-AD48-E607DA5AE2D5}"/>
          </ac:picMkLst>
        </pc:picChg>
        <pc:picChg chg="add">
          <ac:chgData name="Elise Ooms" userId="S::30590@ma-web.nl::02d060c0-6a74-4297-bef4-728bee93916f" providerId="AD" clId="Web-{9893E941-6759-4414-BE8C-29B558B825A0}" dt="2022-02-01T12:14:14.485" v="109"/>
          <ac:picMkLst>
            <pc:docMk/>
            <pc:sldMk cId="2503501875" sldId="265"/>
            <ac:picMk id="19" creationId="{39D1DDD4-5BB3-45BA-B9B3-06B62299AD79}"/>
          </ac:picMkLst>
        </pc:picChg>
        <pc:cxnChg chg="add">
          <ac:chgData name="Elise Ooms" userId="S::30590@ma-web.nl::02d060c0-6a74-4297-bef4-728bee93916f" providerId="AD" clId="Web-{9893E941-6759-4414-BE8C-29B558B825A0}" dt="2022-02-01T12:14:14.485" v="109"/>
          <ac:cxnSpMkLst>
            <pc:docMk/>
            <pc:sldMk cId="2503501875" sldId="265"/>
            <ac:cxnSpMk id="15" creationId="{C884B8F8-FDC9-498B-9960-5D7260AFCB03}"/>
          </ac:cxnSpMkLst>
        </pc:cxnChg>
        <pc:cxnChg chg="add">
          <ac:chgData name="Elise Ooms" userId="S::30590@ma-web.nl::02d060c0-6a74-4297-bef4-728bee93916f" providerId="AD" clId="Web-{9893E941-6759-4414-BE8C-29B558B825A0}" dt="2022-02-01T12:14:14.485" v="109"/>
          <ac:cxnSpMkLst>
            <pc:docMk/>
            <pc:sldMk cId="2503501875" sldId="265"/>
            <ac:cxnSpMk id="21" creationId="{A24DAE64-2302-42EA-8239-F2F0775CA5AD}"/>
          </ac:cxnSpMkLst>
        </pc:cxnChg>
      </pc:sldChg>
      <pc:sldChg chg="addSp delSp modSp">
        <pc:chgData name="Elise Ooms" userId="S::30590@ma-web.nl::02d060c0-6a74-4297-bef4-728bee93916f" providerId="AD" clId="Web-{9893E941-6759-4414-BE8C-29B558B825A0}" dt="2022-02-01T12:04:49.451" v="74" actId="1076"/>
        <pc:sldMkLst>
          <pc:docMk/>
          <pc:sldMk cId="2956697517" sldId="269"/>
        </pc:sldMkLst>
        <pc:spChg chg="mod">
          <ac:chgData name="Elise Ooms" userId="S::30590@ma-web.nl::02d060c0-6a74-4297-bef4-728bee93916f" providerId="AD" clId="Web-{9893E941-6759-4414-BE8C-29B558B825A0}" dt="2022-02-01T12:04:13.715" v="68" actId="1076"/>
          <ac:spMkLst>
            <pc:docMk/>
            <pc:sldMk cId="2956697517" sldId="269"/>
            <ac:spMk id="2" creationId="{557267A8-4EA6-46D3-8B04-8B06F7A35364}"/>
          </ac:spMkLst>
        </pc:spChg>
        <pc:spChg chg="del">
          <ac:chgData name="Elise Ooms" userId="S::30590@ma-web.nl::02d060c0-6a74-4297-bef4-728bee93916f" providerId="AD" clId="Web-{9893E941-6759-4414-BE8C-29B558B825A0}" dt="2022-02-01T12:01:47.284" v="55"/>
          <ac:spMkLst>
            <pc:docMk/>
            <pc:sldMk cId="2956697517" sldId="269"/>
            <ac:spMk id="3" creationId="{DEA63DE4-9565-468D-8EBB-9E23AB312C06}"/>
          </ac:spMkLst>
        </pc:spChg>
        <pc:picChg chg="add mod ord">
          <ac:chgData name="Elise Ooms" userId="S::30590@ma-web.nl::02d060c0-6a74-4297-bef4-728bee93916f" providerId="AD" clId="Web-{9893E941-6759-4414-BE8C-29B558B825A0}" dt="2022-02-01T12:04:49.451" v="74" actId="1076"/>
          <ac:picMkLst>
            <pc:docMk/>
            <pc:sldMk cId="2956697517" sldId="269"/>
            <ac:picMk id="4" creationId="{8B6B453D-2640-47B7-B1F3-298770B2C097}"/>
          </ac:picMkLst>
        </pc:picChg>
      </pc:sldChg>
      <pc:sldChg chg="addSp delSp modSp">
        <pc:chgData name="Elise Ooms" userId="S::30590@ma-web.nl::02d060c0-6a74-4297-bef4-728bee93916f" providerId="AD" clId="Web-{9893E941-6759-4414-BE8C-29B558B825A0}" dt="2022-02-01T12:19:36.332" v="162" actId="1076"/>
        <pc:sldMkLst>
          <pc:docMk/>
          <pc:sldMk cId="616049389" sldId="282"/>
        </pc:sldMkLst>
        <pc:spChg chg="del">
          <ac:chgData name="Elise Ooms" userId="S::30590@ma-web.nl::02d060c0-6a74-4297-bef4-728bee93916f" providerId="AD" clId="Web-{9893E941-6759-4414-BE8C-29B558B825A0}" dt="2022-02-01T12:19:27.597" v="161"/>
          <ac:spMkLst>
            <pc:docMk/>
            <pc:sldMk cId="616049389" sldId="282"/>
            <ac:spMk id="4" creationId="{4CEF83A2-7802-4543-B963-7982E4C8C6B1}"/>
          </ac:spMkLst>
        </pc:spChg>
        <pc:picChg chg="add mod ord">
          <ac:chgData name="Elise Ooms" userId="S::30590@ma-web.nl::02d060c0-6a74-4297-bef4-728bee93916f" providerId="AD" clId="Web-{9893E941-6759-4414-BE8C-29B558B825A0}" dt="2022-02-01T12:19:36.332" v="162" actId="1076"/>
          <ac:picMkLst>
            <pc:docMk/>
            <pc:sldMk cId="616049389" sldId="282"/>
            <ac:picMk id="3" creationId="{E5BDEDB7-78EB-4D0D-9DBD-5459CB47D74A}"/>
          </ac:picMkLst>
        </pc:picChg>
      </pc:sldChg>
      <pc:sldChg chg="addSp delSp modSp add replId">
        <pc:chgData name="Elise Ooms" userId="S::30590@ma-web.nl::02d060c0-6a74-4297-bef4-728bee93916f" providerId="AD" clId="Web-{9893E941-6759-4414-BE8C-29B558B825A0}" dt="2022-02-01T12:17:49.341" v="160" actId="20577"/>
        <pc:sldMkLst>
          <pc:docMk/>
          <pc:sldMk cId="1813839960" sldId="287"/>
        </pc:sldMkLst>
        <pc:spChg chg="mod">
          <ac:chgData name="Elise Ooms" userId="S::30590@ma-web.nl::02d060c0-6a74-4297-bef4-728bee93916f" providerId="AD" clId="Web-{9893E941-6759-4414-BE8C-29B558B825A0}" dt="2022-02-01T12:17:49.341" v="160" actId="20577"/>
          <ac:spMkLst>
            <pc:docMk/>
            <pc:sldMk cId="1813839960" sldId="287"/>
            <ac:spMk id="5" creationId="{2D483010-EC7C-4E79-A4B6-3F14609C79ED}"/>
          </ac:spMkLst>
        </pc:spChg>
        <pc:spChg chg="add del mod">
          <ac:chgData name="Elise Ooms" userId="S::30590@ma-web.nl::02d060c0-6a74-4297-bef4-728bee93916f" providerId="AD" clId="Web-{9893E941-6759-4414-BE8C-29B558B825A0}" dt="2022-02-01T12:05:32.141" v="80"/>
          <ac:spMkLst>
            <pc:docMk/>
            <pc:sldMk cId="1813839960" sldId="287"/>
            <ac:spMk id="8" creationId="{B23243E7-74B5-4E60-B2B0-ED7AA96D4296}"/>
          </ac:spMkLst>
        </pc:spChg>
        <pc:picChg chg="del">
          <ac:chgData name="Elise Ooms" userId="S::30590@ma-web.nl::02d060c0-6a74-4297-bef4-728bee93916f" providerId="AD" clId="Web-{9893E941-6759-4414-BE8C-29B558B825A0}" dt="2022-02-01T12:05:11.749" v="78"/>
          <ac:picMkLst>
            <pc:docMk/>
            <pc:sldMk cId="1813839960" sldId="287"/>
            <ac:picMk id="4" creationId="{38E9D673-EA07-44F3-8278-3E01DF4716F3}"/>
          </ac:picMkLst>
        </pc:picChg>
        <pc:picChg chg="del">
          <ac:chgData name="Elise Ooms" userId="S::30590@ma-web.nl::02d060c0-6a74-4297-bef4-728bee93916f" providerId="AD" clId="Web-{9893E941-6759-4414-BE8C-29B558B825A0}" dt="2022-02-01T12:05:10.124" v="77"/>
          <ac:picMkLst>
            <pc:docMk/>
            <pc:sldMk cId="1813839960" sldId="287"/>
            <ac:picMk id="6" creationId="{0D4DCBBC-A202-4A4C-9D7F-C00099B30D24}"/>
          </ac:picMkLst>
        </pc:picChg>
        <pc:picChg chg="del">
          <ac:chgData name="Elise Ooms" userId="S::30590@ma-web.nl::02d060c0-6a74-4297-bef4-728bee93916f" providerId="AD" clId="Web-{9893E941-6759-4414-BE8C-29B558B825A0}" dt="2022-02-01T12:05:08.249" v="76"/>
          <ac:picMkLst>
            <pc:docMk/>
            <pc:sldMk cId="1813839960" sldId="287"/>
            <ac:picMk id="7" creationId="{128A4D59-21B0-42D0-80EE-1430E855DE83}"/>
          </ac:picMkLst>
        </pc:picChg>
        <pc:picChg chg="del">
          <ac:chgData name="Elise Ooms" userId="S::30590@ma-web.nl::02d060c0-6a74-4297-bef4-728bee93916f" providerId="AD" clId="Web-{9893E941-6759-4414-BE8C-29B558B825A0}" dt="2022-02-01T12:05:12.952" v="79"/>
          <ac:picMkLst>
            <pc:docMk/>
            <pc:sldMk cId="1813839960" sldId="287"/>
            <ac:picMk id="9" creationId="{5512ED3A-384B-4E9E-BA10-7DACE97EEAE8}"/>
          </ac:picMkLst>
        </pc:picChg>
        <pc:picChg chg="add mod ord">
          <ac:chgData name="Elise Ooms" userId="S::30590@ma-web.nl::02d060c0-6a74-4297-bef4-728bee93916f" providerId="AD" clId="Web-{9893E941-6759-4414-BE8C-29B558B825A0}" dt="2022-02-01T12:12:16.837" v="101" actId="1076"/>
          <ac:picMkLst>
            <pc:docMk/>
            <pc:sldMk cId="1813839960" sldId="287"/>
            <ac:picMk id="10" creationId="{1863EC73-01D8-471B-AEBA-F28CE7051B0F}"/>
          </ac:picMkLst>
        </pc:picChg>
        <pc:picChg chg="add mod">
          <ac:chgData name="Elise Ooms" userId="S::30590@ma-web.nl::02d060c0-6a74-4297-bef4-728bee93916f" providerId="AD" clId="Web-{9893E941-6759-4414-BE8C-29B558B825A0}" dt="2022-02-01T12:12:18.540" v="102" actId="1076"/>
          <ac:picMkLst>
            <pc:docMk/>
            <pc:sldMk cId="1813839960" sldId="287"/>
            <ac:picMk id="11" creationId="{63B12FD9-C900-47E5-ABAD-B88B6158CD81}"/>
          </ac:picMkLst>
        </pc:picChg>
        <pc:picChg chg="add mod">
          <ac:chgData name="Elise Ooms" userId="S::30590@ma-web.nl::02d060c0-6a74-4297-bef4-728bee93916f" providerId="AD" clId="Web-{9893E941-6759-4414-BE8C-29B558B825A0}" dt="2022-02-01T12:12:14.681" v="100" actId="1076"/>
          <ac:picMkLst>
            <pc:docMk/>
            <pc:sldMk cId="1813839960" sldId="287"/>
            <ac:picMk id="12" creationId="{4D550D66-980E-4D29-9701-DD2A34A902F9}"/>
          </ac:picMkLst>
        </pc:picChg>
        <pc:picChg chg="add mod">
          <ac:chgData name="Elise Ooms" userId="S::30590@ma-web.nl::02d060c0-6a74-4297-bef4-728bee93916f" providerId="AD" clId="Web-{9893E941-6759-4414-BE8C-29B558B825A0}" dt="2022-02-01T12:12:27.541" v="105" actId="1076"/>
          <ac:picMkLst>
            <pc:docMk/>
            <pc:sldMk cId="1813839960" sldId="287"/>
            <ac:picMk id="13" creationId="{8E39F1E8-60F3-4527-8683-B52819C7B932}"/>
          </ac:picMkLst>
        </pc:picChg>
      </pc:sldChg>
    </pc:docChg>
  </pc:docChgLst>
  <pc:docChgLst>
    <pc:chgData name="Alex Marquez Lourenço" userId="S::26305@ma-web.nl::68b3e459-519a-4eac-89fc-0200df6da6ef" providerId="AD" clId="Web-{FCBEA5D2-9AF6-4ECD-8585-D6060E485BFD}"/>
    <pc:docChg chg="modSld">
      <pc:chgData name="Alex Marquez Lourenço" userId="S::26305@ma-web.nl::68b3e459-519a-4eac-89fc-0200df6da6ef" providerId="AD" clId="Web-{FCBEA5D2-9AF6-4ECD-8585-D6060E485BFD}" dt="2022-01-31T14:51:50.994" v="27"/>
      <pc:docMkLst>
        <pc:docMk/>
      </pc:docMkLst>
      <pc:sldChg chg="modSp">
        <pc:chgData name="Alex Marquez Lourenço" userId="S::26305@ma-web.nl::68b3e459-519a-4eac-89fc-0200df6da6ef" providerId="AD" clId="Web-{FCBEA5D2-9AF6-4ECD-8585-D6060E485BFD}" dt="2022-01-31T14:25:19.162" v="2" actId="1076"/>
        <pc:sldMkLst>
          <pc:docMk/>
          <pc:sldMk cId="2655828455" sldId="258"/>
        </pc:sldMkLst>
        <pc:picChg chg="mod">
          <ac:chgData name="Alex Marquez Lourenço" userId="S::26305@ma-web.nl::68b3e459-519a-4eac-89fc-0200df6da6ef" providerId="AD" clId="Web-{FCBEA5D2-9AF6-4ECD-8585-D6060E485BFD}" dt="2022-01-31T14:25:19.162" v="2" actId="1076"/>
          <ac:picMkLst>
            <pc:docMk/>
            <pc:sldMk cId="2655828455" sldId="258"/>
            <ac:picMk id="12" creationId="{45952CDA-6EE8-4B1A-9EDA-4C4F82CDA512}"/>
          </ac:picMkLst>
        </pc:picChg>
      </pc:sldChg>
      <pc:sldChg chg="addSp delSp modSp mod setBg">
        <pc:chgData name="Alex Marquez Lourenço" userId="S::26305@ma-web.nl::68b3e459-519a-4eac-89fc-0200df6da6ef" providerId="AD" clId="Web-{FCBEA5D2-9AF6-4ECD-8585-D6060E485BFD}" dt="2022-01-31T14:51:50.994" v="27"/>
        <pc:sldMkLst>
          <pc:docMk/>
          <pc:sldMk cId="2995446625" sldId="284"/>
        </pc:sldMkLst>
        <pc:spChg chg="mod">
          <ac:chgData name="Alex Marquez Lourenço" userId="S::26305@ma-web.nl::68b3e459-519a-4eac-89fc-0200df6da6ef" providerId="AD" clId="Web-{FCBEA5D2-9AF6-4ECD-8585-D6060E485BFD}" dt="2022-01-31T14:51:50.994" v="27"/>
          <ac:spMkLst>
            <pc:docMk/>
            <pc:sldMk cId="2995446625" sldId="284"/>
            <ac:spMk id="2" creationId="{C5168C9D-5DBB-461E-A615-BA857C282CFA}"/>
          </ac:spMkLst>
        </pc:spChg>
        <pc:spChg chg="del">
          <ac:chgData name="Alex Marquez Lourenço" userId="S::26305@ma-web.nl::68b3e459-519a-4eac-89fc-0200df6da6ef" providerId="AD" clId="Web-{FCBEA5D2-9AF6-4ECD-8585-D6060E485BFD}" dt="2022-01-31T14:49:17.266" v="3"/>
          <ac:spMkLst>
            <pc:docMk/>
            <pc:sldMk cId="2995446625" sldId="284"/>
            <ac:spMk id="3" creationId="{262D08B7-98F4-464D-8491-E1067E1409B8}"/>
          </ac:spMkLst>
        </pc:spChg>
        <pc:spChg chg="mod">
          <ac:chgData name="Alex Marquez Lourenço" userId="S::26305@ma-web.nl::68b3e459-519a-4eac-89fc-0200df6da6ef" providerId="AD" clId="Web-{FCBEA5D2-9AF6-4ECD-8585-D6060E485BFD}" dt="2022-01-31T14:51:50.994" v="27"/>
          <ac:spMkLst>
            <pc:docMk/>
            <pc:sldMk cId="2995446625" sldId="284"/>
            <ac:spMk id="5" creationId="{612A7BB4-4005-43CC-BF54-F946A020BE71}"/>
          </ac:spMkLst>
        </pc:spChg>
        <pc:spChg chg="add del mod">
          <ac:chgData name="Alex Marquez Lourenço" userId="S::26305@ma-web.nl::68b3e459-519a-4eac-89fc-0200df6da6ef" providerId="AD" clId="Web-{FCBEA5D2-9AF6-4ECD-8585-D6060E485BFD}" dt="2022-01-31T14:50:45.178" v="22"/>
          <ac:spMkLst>
            <pc:docMk/>
            <pc:sldMk cId="2995446625" sldId="284"/>
            <ac:spMk id="9" creationId="{60E742C7-7189-4A38-A076-7370982E09DB}"/>
          </ac:spMkLst>
        </pc:spChg>
        <pc:spChg chg="add del">
          <ac:chgData name="Alex Marquez Lourenço" userId="S::26305@ma-web.nl::68b3e459-519a-4eac-89fc-0200df6da6ef" providerId="AD" clId="Web-{FCBEA5D2-9AF6-4ECD-8585-D6060E485BFD}" dt="2022-01-31T14:51:50.979" v="26"/>
          <ac:spMkLst>
            <pc:docMk/>
            <pc:sldMk cId="2995446625" sldId="284"/>
            <ac:spMk id="17" creationId="{58394E52-1609-430B-A7A5-BFF43EB9C92F}"/>
          </ac:spMkLst>
        </pc:spChg>
        <pc:spChg chg="add del">
          <ac:chgData name="Alex Marquez Lourenço" userId="S::26305@ma-web.nl::68b3e459-519a-4eac-89fc-0200df6da6ef" providerId="AD" clId="Web-{FCBEA5D2-9AF6-4ECD-8585-D6060E485BFD}" dt="2022-01-31T14:51:50.979" v="26"/>
          <ac:spMkLst>
            <pc:docMk/>
            <pc:sldMk cId="2995446625" sldId="284"/>
            <ac:spMk id="21" creationId="{D3697D93-D148-4A98-A3A4-98AA7C2B626C}"/>
          </ac:spMkLst>
        </pc:spChg>
        <pc:spChg chg="add">
          <ac:chgData name="Alex Marquez Lourenço" userId="S::26305@ma-web.nl::68b3e459-519a-4eac-89fc-0200df6da6ef" providerId="AD" clId="Web-{FCBEA5D2-9AF6-4ECD-8585-D6060E485BFD}" dt="2022-01-31T14:51:50.994" v="27"/>
          <ac:spMkLst>
            <pc:docMk/>
            <pc:sldMk cId="2995446625" sldId="284"/>
            <ac:spMk id="31" creationId="{B8F0BDCE-BB62-4DC7-B00E-1382A20EC7BE}"/>
          </ac:spMkLst>
        </pc:spChg>
        <pc:spChg chg="add">
          <ac:chgData name="Alex Marquez Lourenço" userId="S::26305@ma-web.nl::68b3e459-519a-4eac-89fc-0200df6da6ef" providerId="AD" clId="Web-{FCBEA5D2-9AF6-4ECD-8585-D6060E485BFD}" dt="2022-01-31T14:51:50.994" v="27"/>
          <ac:spMkLst>
            <pc:docMk/>
            <pc:sldMk cId="2995446625" sldId="284"/>
            <ac:spMk id="33" creationId="{111DC2D9-452E-4E6C-B8E1-1A31BB2E1115}"/>
          </ac:spMkLst>
        </pc:spChg>
        <pc:grpChg chg="add del">
          <ac:chgData name="Alex Marquez Lourenço" userId="S::26305@ma-web.nl::68b3e459-519a-4eac-89fc-0200df6da6ef" providerId="AD" clId="Web-{FCBEA5D2-9AF6-4ECD-8585-D6060E485BFD}" dt="2022-01-31T14:51:50.979" v="26"/>
          <ac:grpSpMkLst>
            <pc:docMk/>
            <pc:sldMk cId="2995446625" sldId="284"/>
            <ac:grpSpMk id="23" creationId="{3F354BC6-2994-4F4D-AF23-2386109F2027}"/>
          </ac:grpSpMkLst>
        </pc:grpChg>
        <pc:grpChg chg="add">
          <ac:chgData name="Alex Marquez Lourenço" userId="S::26305@ma-web.nl::68b3e459-519a-4eac-89fc-0200df6da6ef" providerId="AD" clId="Web-{FCBEA5D2-9AF6-4ECD-8585-D6060E485BFD}" dt="2022-01-31T14:51:50.994" v="27"/>
          <ac:grpSpMkLst>
            <pc:docMk/>
            <pc:sldMk cId="2995446625" sldId="284"/>
            <ac:grpSpMk id="34" creationId="{511EA79B-3A90-4ECB-9E55-D340C4E75A5E}"/>
          </ac:grpSpMkLst>
        </pc:grpChg>
        <pc:picChg chg="add del mod ord">
          <ac:chgData name="Alex Marquez Lourenço" userId="S::26305@ma-web.nl::68b3e459-519a-4eac-89fc-0200df6da6ef" providerId="AD" clId="Web-{FCBEA5D2-9AF6-4ECD-8585-D6060E485BFD}" dt="2022-01-31T14:50:23.348" v="18"/>
          <ac:picMkLst>
            <pc:docMk/>
            <pc:sldMk cId="2995446625" sldId="284"/>
            <ac:picMk id="4" creationId="{4B2506B8-DB34-4C23-81B6-D0428FD1152B}"/>
          </ac:picMkLst>
        </pc:picChg>
        <pc:picChg chg="add del mod">
          <ac:chgData name="Alex Marquez Lourenço" userId="S::26305@ma-web.nl::68b3e459-519a-4eac-89fc-0200df6da6ef" providerId="AD" clId="Web-{FCBEA5D2-9AF6-4ECD-8585-D6060E485BFD}" dt="2022-01-31T14:50:20.832" v="17"/>
          <ac:picMkLst>
            <pc:docMk/>
            <pc:sldMk cId="2995446625" sldId="284"/>
            <ac:picMk id="6" creationId="{64B446E0-B901-498D-B20A-34D4CB71B832}"/>
          </ac:picMkLst>
        </pc:picChg>
        <pc:picChg chg="add mod ord">
          <ac:chgData name="Alex Marquez Lourenço" userId="S::26305@ma-web.nl::68b3e459-519a-4eac-89fc-0200df6da6ef" providerId="AD" clId="Web-{FCBEA5D2-9AF6-4ECD-8585-D6060E485BFD}" dt="2022-01-31T14:51:50.994" v="27"/>
          <ac:picMkLst>
            <pc:docMk/>
            <pc:sldMk cId="2995446625" sldId="284"/>
            <ac:picMk id="7" creationId="{D1D79669-4009-4AF1-9E60-9FF4CD436F99}"/>
          </ac:picMkLst>
        </pc:picChg>
        <pc:picChg chg="add mod ord">
          <ac:chgData name="Alex Marquez Lourenço" userId="S::26305@ma-web.nl::68b3e459-519a-4eac-89fc-0200df6da6ef" providerId="AD" clId="Web-{FCBEA5D2-9AF6-4ECD-8585-D6060E485BFD}" dt="2022-01-31T14:51:50.994" v="27"/>
          <ac:picMkLst>
            <pc:docMk/>
            <pc:sldMk cId="2995446625" sldId="284"/>
            <ac:picMk id="10" creationId="{46D075C7-13E7-45B1-9183-3EB26D2CB421}"/>
          </ac:picMkLst>
        </pc:picChg>
        <pc:picChg chg="add mod ord">
          <ac:chgData name="Alex Marquez Lourenço" userId="S::26305@ma-web.nl::68b3e459-519a-4eac-89fc-0200df6da6ef" providerId="AD" clId="Web-{FCBEA5D2-9AF6-4ECD-8585-D6060E485BFD}" dt="2022-01-31T14:51:50.994" v="27"/>
          <ac:picMkLst>
            <pc:docMk/>
            <pc:sldMk cId="2995446625" sldId="284"/>
            <ac:picMk id="11" creationId="{3969A105-EB46-482E-8CB4-AFE334B4CBDB}"/>
          </ac:picMkLst>
        </pc:picChg>
        <pc:picChg chg="add mod">
          <ac:chgData name="Alex Marquez Lourenço" userId="S::26305@ma-web.nl::68b3e459-519a-4eac-89fc-0200df6da6ef" providerId="AD" clId="Web-{FCBEA5D2-9AF6-4ECD-8585-D6060E485BFD}" dt="2022-01-31T14:51:50.994" v="27"/>
          <ac:picMkLst>
            <pc:docMk/>
            <pc:sldMk cId="2995446625" sldId="284"/>
            <ac:picMk id="12" creationId="{8F8E2B3D-A0BE-4F3D-A465-CF3C1619A9C3}"/>
          </ac:picMkLst>
        </pc:picChg>
        <pc:picChg chg="add del">
          <ac:chgData name="Alex Marquez Lourenço" userId="S::26305@ma-web.nl::68b3e459-519a-4eac-89fc-0200df6da6ef" providerId="AD" clId="Web-{FCBEA5D2-9AF6-4ECD-8585-D6060E485BFD}" dt="2022-01-31T14:51:50.979" v="26"/>
          <ac:picMkLst>
            <pc:docMk/>
            <pc:sldMk cId="2995446625" sldId="284"/>
            <ac:picMk id="27" creationId="{F190D68A-CD84-4965-890D-4829B6C1EDCC}"/>
          </ac:picMkLst>
        </pc:picChg>
        <pc:picChg chg="add">
          <ac:chgData name="Alex Marquez Lourenço" userId="S::26305@ma-web.nl::68b3e459-519a-4eac-89fc-0200df6da6ef" providerId="AD" clId="Web-{FCBEA5D2-9AF6-4ECD-8585-D6060E485BFD}" dt="2022-01-31T14:51:50.994" v="27"/>
          <ac:picMkLst>
            <pc:docMk/>
            <pc:sldMk cId="2995446625" sldId="284"/>
            <ac:picMk id="35" creationId="{9048A785-1CEE-4D9F-BE53-3382B11DAA21}"/>
          </ac:picMkLst>
        </pc:picChg>
        <pc:cxnChg chg="add del">
          <ac:chgData name="Alex Marquez Lourenço" userId="S::26305@ma-web.nl::68b3e459-519a-4eac-89fc-0200df6da6ef" providerId="AD" clId="Web-{FCBEA5D2-9AF6-4ECD-8585-D6060E485BFD}" dt="2022-01-31T14:51:50.979" v="26"/>
          <ac:cxnSpMkLst>
            <pc:docMk/>
            <pc:sldMk cId="2995446625" sldId="284"/>
            <ac:cxnSpMk id="19" creationId="{8DC4616F-FBF8-4855-A506-67D86C06BBA8}"/>
          </ac:cxnSpMkLst>
        </pc:cxnChg>
        <pc:cxnChg chg="add del">
          <ac:chgData name="Alex Marquez Lourenço" userId="S::26305@ma-web.nl::68b3e459-519a-4eac-89fc-0200df6da6ef" providerId="AD" clId="Web-{FCBEA5D2-9AF6-4ECD-8585-D6060E485BFD}" dt="2022-01-31T14:51:50.979" v="26"/>
          <ac:cxnSpMkLst>
            <pc:docMk/>
            <pc:sldMk cId="2995446625" sldId="284"/>
            <ac:cxnSpMk id="29" creationId="{7588CF8F-1D58-4649-9E47-A418EB852DC1}"/>
          </ac:cxnSpMkLst>
        </pc:cxnChg>
        <pc:cxnChg chg="add">
          <ac:chgData name="Alex Marquez Lourenço" userId="S::26305@ma-web.nl::68b3e459-519a-4eac-89fc-0200df6da6ef" providerId="AD" clId="Web-{FCBEA5D2-9AF6-4ECD-8585-D6060E485BFD}" dt="2022-01-31T14:51:50.994" v="27"/>
          <ac:cxnSpMkLst>
            <pc:docMk/>
            <pc:sldMk cId="2995446625" sldId="284"/>
            <ac:cxnSpMk id="32" creationId="{D1C53B29-B0D0-42FB-9FFF-ACF647D8530A}"/>
          </ac:cxnSpMkLst>
        </pc:cxnChg>
        <pc:cxnChg chg="add">
          <ac:chgData name="Alex Marquez Lourenço" userId="S::26305@ma-web.nl::68b3e459-519a-4eac-89fc-0200df6da6ef" providerId="AD" clId="Web-{FCBEA5D2-9AF6-4ECD-8585-D6060E485BFD}" dt="2022-01-31T14:51:50.994" v="27"/>
          <ac:cxnSpMkLst>
            <pc:docMk/>
            <pc:sldMk cId="2995446625" sldId="284"/>
            <ac:cxnSpMk id="36" creationId="{787D4842-D794-49A1-84EC-F82562A30E16}"/>
          </ac:cxnSpMkLst>
        </pc:cxnChg>
      </pc:sldChg>
    </pc:docChg>
  </pc:docChgLst>
  <pc:docChgLst>
    <pc:chgData name="Alex Marquez Lourenço" userId="S::26305@ma-web.nl::68b3e459-519a-4eac-89fc-0200df6da6ef" providerId="AD" clId="Web-{C8C72ADC-E312-1F5B-9C72-33620FFA919E}"/>
    <pc:docChg chg="modSld">
      <pc:chgData name="Alex Marquez Lourenço" userId="S::26305@ma-web.nl::68b3e459-519a-4eac-89fc-0200df6da6ef" providerId="AD" clId="Web-{C8C72ADC-E312-1F5B-9C72-33620FFA919E}" dt="2022-02-02T18:09:08.070" v="5"/>
      <pc:docMkLst>
        <pc:docMk/>
      </pc:docMkLst>
      <pc:sldChg chg="addSp delSp modSp addAnim delAnim">
        <pc:chgData name="Alex Marquez Lourenço" userId="S::26305@ma-web.nl::68b3e459-519a-4eac-89fc-0200df6da6ef" providerId="AD" clId="Web-{C8C72ADC-E312-1F5B-9C72-33620FFA919E}" dt="2022-02-02T18:09:08.070" v="5"/>
        <pc:sldMkLst>
          <pc:docMk/>
          <pc:sldMk cId="1978023756" sldId="288"/>
        </pc:sldMkLst>
        <pc:picChg chg="add del">
          <ac:chgData name="Alex Marquez Lourenço" userId="S::26305@ma-web.nl::68b3e459-519a-4eac-89fc-0200df6da6ef" providerId="AD" clId="Web-{C8C72ADC-E312-1F5B-9C72-33620FFA919E}" dt="2022-02-02T18:08:19.053" v="1"/>
          <ac:picMkLst>
            <pc:docMk/>
            <pc:sldMk cId="1978023756" sldId="288"/>
            <ac:picMk id="3" creationId="{DCD4C2C8-C9F7-48B8-A2C9-6E18D313316E}"/>
          </ac:picMkLst>
        </pc:picChg>
        <pc:picChg chg="add del mod">
          <ac:chgData name="Alex Marquez Lourenço" userId="S::26305@ma-web.nl::68b3e459-519a-4eac-89fc-0200df6da6ef" providerId="AD" clId="Web-{C8C72ADC-E312-1F5B-9C72-33620FFA919E}" dt="2022-02-02T18:09:08.070" v="5"/>
          <ac:picMkLst>
            <pc:docMk/>
            <pc:sldMk cId="1978023756" sldId="288"/>
            <ac:picMk id="7" creationId="{060B60AE-78AB-4C4F-9799-93436C7F73BC}"/>
          </ac:picMkLst>
        </pc:picChg>
      </pc:sldChg>
    </pc:docChg>
  </pc:docChgLst>
  <pc:docChgLst>
    <pc:chgData name="Michelle Stendert" userId="S::26239@ma-web.nl::7b5c5305-3698-4841-a038-26badad460c9" providerId="AD" clId="Web-{8D3C2BC4-4301-44A9-9B7E-E7A8C8247DA5}"/>
    <pc:docChg chg="addSld modSld">
      <pc:chgData name="Michelle Stendert" userId="S::26239@ma-web.nl::7b5c5305-3698-4841-a038-26badad460c9" providerId="AD" clId="Web-{8D3C2BC4-4301-44A9-9B7E-E7A8C8247DA5}" dt="2022-01-28T11:07:27.424" v="65" actId="20577"/>
      <pc:docMkLst>
        <pc:docMk/>
      </pc:docMkLst>
      <pc:sldChg chg="modSp">
        <pc:chgData name="Michelle Stendert" userId="S::26239@ma-web.nl::7b5c5305-3698-4841-a038-26badad460c9" providerId="AD" clId="Web-{8D3C2BC4-4301-44A9-9B7E-E7A8C8247DA5}" dt="2022-01-28T11:07:27.424" v="65" actId="20577"/>
        <pc:sldMkLst>
          <pc:docMk/>
          <pc:sldMk cId="2689848572" sldId="257"/>
        </pc:sldMkLst>
        <pc:spChg chg="mod">
          <ac:chgData name="Michelle Stendert" userId="S::26239@ma-web.nl::7b5c5305-3698-4841-a038-26badad460c9" providerId="AD" clId="Web-{8D3C2BC4-4301-44A9-9B7E-E7A8C8247DA5}" dt="2022-01-28T11:07:27.424" v="65" actId="20577"/>
          <ac:spMkLst>
            <pc:docMk/>
            <pc:sldMk cId="2689848572" sldId="257"/>
            <ac:spMk id="3" creationId="{A2E895A3-126B-4C68-826B-5EB53E1F91FA}"/>
          </ac:spMkLst>
        </pc:spChg>
      </pc:sldChg>
      <pc:sldChg chg="modSp">
        <pc:chgData name="Michelle Stendert" userId="S::26239@ma-web.nl::7b5c5305-3698-4841-a038-26badad460c9" providerId="AD" clId="Web-{8D3C2BC4-4301-44A9-9B7E-E7A8C8247DA5}" dt="2022-01-28T11:05:25.969" v="8" actId="20577"/>
        <pc:sldMkLst>
          <pc:docMk/>
          <pc:sldMk cId="2503501875" sldId="265"/>
        </pc:sldMkLst>
        <pc:spChg chg="mod">
          <ac:chgData name="Michelle Stendert" userId="S::26239@ma-web.nl::7b5c5305-3698-4841-a038-26badad460c9" providerId="AD" clId="Web-{8D3C2BC4-4301-44A9-9B7E-E7A8C8247DA5}" dt="2022-01-28T11:05:25.969" v="8" actId="20577"/>
          <ac:spMkLst>
            <pc:docMk/>
            <pc:sldMk cId="2503501875" sldId="265"/>
            <ac:spMk id="2" creationId="{F988BCA5-2320-4B08-BB87-851F9BA1DA98}"/>
          </ac:spMkLst>
        </pc:spChg>
      </pc:sldChg>
      <pc:sldChg chg="modSp new">
        <pc:chgData name="Michelle Stendert" userId="S::26239@ma-web.nl::7b5c5305-3698-4841-a038-26badad460c9" providerId="AD" clId="Web-{8D3C2BC4-4301-44A9-9B7E-E7A8C8247DA5}" dt="2022-01-28T11:05:38.188" v="21" actId="20577"/>
        <pc:sldMkLst>
          <pc:docMk/>
          <pc:sldMk cId="2956697517" sldId="269"/>
        </pc:sldMkLst>
        <pc:spChg chg="mod">
          <ac:chgData name="Michelle Stendert" userId="S::26239@ma-web.nl::7b5c5305-3698-4841-a038-26badad460c9" providerId="AD" clId="Web-{8D3C2BC4-4301-44A9-9B7E-E7A8C8247DA5}" dt="2022-01-28T11:05:38.188" v="21" actId="20577"/>
          <ac:spMkLst>
            <pc:docMk/>
            <pc:sldMk cId="2956697517" sldId="269"/>
            <ac:spMk id="2" creationId="{557267A8-4EA6-46D3-8B04-8B06F7A35364}"/>
          </ac:spMkLst>
        </pc:spChg>
      </pc:sldChg>
    </pc:docChg>
  </pc:docChgLst>
  <pc:docChgLst>
    <pc:chgData name="Kim Dekker" userId="S::25951@ma-web.nl::9f9f3d30-93c6-4008-a90f-2fc55786614b" providerId="AD" clId="Web-{0369DCB6-2836-4BB6-A122-2A8233F2FAEA}"/>
    <pc:docChg chg="delSld modSld sldOrd">
      <pc:chgData name="Kim Dekker" userId="S::25951@ma-web.nl::9f9f3d30-93c6-4008-a90f-2fc55786614b" providerId="AD" clId="Web-{0369DCB6-2836-4BB6-A122-2A8233F2FAEA}" dt="2022-01-31T19:19:12.308" v="19" actId="1076"/>
      <pc:docMkLst>
        <pc:docMk/>
      </pc:docMkLst>
      <pc:sldChg chg="addSp delSp modSp ord">
        <pc:chgData name="Kim Dekker" userId="S::25951@ma-web.nl::9f9f3d30-93c6-4008-a90f-2fc55786614b" providerId="AD" clId="Web-{0369DCB6-2836-4BB6-A122-2A8233F2FAEA}" dt="2022-01-31T19:19:12.308" v="19" actId="1076"/>
        <pc:sldMkLst>
          <pc:docMk/>
          <pc:sldMk cId="746413246" sldId="274"/>
        </pc:sldMkLst>
        <pc:spChg chg="del">
          <ac:chgData name="Kim Dekker" userId="S::25951@ma-web.nl::9f9f3d30-93c6-4008-a90f-2fc55786614b" providerId="AD" clId="Web-{0369DCB6-2836-4BB6-A122-2A8233F2FAEA}" dt="2022-01-31T19:15:08.333" v="6"/>
          <ac:spMkLst>
            <pc:docMk/>
            <pc:sldMk cId="746413246" sldId="274"/>
            <ac:spMk id="4" creationId="{A2AAEC4F-4259-4FCD-B517-51F90C2AD920}"/>
          </ac:spMkLst>
        </pc:spChg>
        <pc:spChg chg="add del mod">
          <ac:chgData name="Kim Dekker" userId="S::25951@ma-web.nl::9f9f3d30-93c6-4008-a90f-2fc55786614b" providerId="AD" clId="Web-{0369DCB6-2836-4BB6-A122-2A8233F2FAEA}" dt="2022-01-31T19:19:05.354" v="18"/>
          <ac:spMkLst>
            <pc:docMk/>
            <pc:sldMk cId="746413246" sldId="274"/>
            <ac:spMk id="10" creationId="{F929AC27-0C0C-4135-A5A5-192B48B8986C}"/>
          </ac:spMkLst>
        </pc:spChg>
        <pc:picChg chg="add del mod ord">
          <ac:chgData name="Kim Dekker" userId="S::25951@ma-web.nl::9f9f3d30-93c6-4008-a90f-2fc55786614b" providerId="AD" clId="Web-{0369DCB6-2836-4BB6-A122-2A8233F2FAEA}" dt="2022-01-31T19:18:55.792" v="17"/>
          <ac:picMkLst>
            <pc:docMk/>
            <pc:sldMk cId="746413246" sldId="274"/>
            <ac:picMk id="3" creationId="{7FD1C93D-5F8E-4E7F-A252-2231506C89AF}"/>
          </ac:picMkLst>
        </pc:picChg>
        <pc:picChg chg="add del mod">
          <ac:chgData name="Kim Dekker" userId="S::25951@ma-web.nl::9f9f3d30-93c6-4008-a90f-2fc55786614b" providerId="AD" clId="Web-{0369DCB6-2836-4BB6-A122-2A8233F2FAEA}" dt="2022-01-31T19:15:21.677" v="11"/>
          <ac:picMkLst>
            <pc:docMk/>
            <pc:sldMk cId="746413246" sldId="274"/>
            <ac:picMk id="5" creationId="{CD205310-F6AB-4979-9F3E-779E424CDC08}"/>
          </ac:picMkLst>
        </pc:picChg>
        <pc:picChg chg="add mod">
          <ac:chgData name="Kim Dekker" userId="S::25951@ma-web.nl::9f9f3d30-93c6-4008-a90f-2fc55786614b" providerId="AD" clId="Web-{0369DCB6-2836-4BB6-A122-2A8233F2FAEA}" dt="2022-01-31T19:15:51.927" v="14" actId="14100"/>
          <ac:picMkLst>
            <pc:docMk/>
            <pc:sldMk cId="746413246" sldId="274"/>
            <ac:picMk id="8" creationId="{BDB46029-9496-4B6C-AFBA-FA23257CB8A1}"/>
          </ac:picMkLst>
        </pc:picChg>
        <pc:picChg chg="add mod ord">
          <ac:chgData name="Kim Dekker" userId="S::25951@ma-web.nl::9f9f3d30-93c6-4008-a90f-2fc55786614b" providerId="AD" clId="Web-{0369DCB6-2836-4BB6-A122-2A8233F2FAEA}" dt="2022-01-31T19:19:12.308" v="19" actId="1076"/>
          <ac:picMkLst>
            <pc:docMk/>
            <pc:sldMk cId="746413246" sldId="274"/>
            <ac:picMk id="11" creationId="{AFF2C1C3-9273-40A0-8168-2163396361DE}"/>
          </ac:picMkLst>
        </pc:picChg>
      </pc:sldChg>
      <pc:sldChg chg="modSp">
        <pc:chgData name="Kim Dekker" userId="S::25951@ma-web.nl::9f9f3d30-93c6-4008-a90f-2fc55786614b" providerId="AD" clId="Web-{0369DCB6-2836-4BB6-A122-2A8233F2FAEA}" dt="2022-01-31T18:59:00.198" v="2" actId="1076"/>
        <pc:sldMkLst>
          <pc:docMk/>
          <pc:sldMk cId="3642535805" sldId="277"/>
        </pc:sldMkLst>
        <pc:picChg chg="mod">
          <ac:chgData name="Kim Dekker" userId="S::25951@ma-web.nl::9f9f3d30-93c6-4008-a90f-2fc55786614b" providerId="AD" clId="Web-{0369DCB6-2836-4BB6-A122-2A8233F2FAEA}" dt="2022-01-31T18:59:00.120" v="0" actId="1076"/>
          <ac:picMkLst>
            <pc:docMk/>
            <pc:sldMk cId="3642535805" sldId="277"/>
            <ac:picMk id="3" creationId="{899A9A59-76EF-4279-8476-646C392B1CD8}"/>
          </ac:picMkLst>
        </pc:picChg>
        <pc:picChg chg="mod">
          <ac:chgData name="Kim Dekker" userId="S::25951@ma-web.nl::9f9f3d30-93c6-4008-a90f-2fc55786614b" providerId="AD" clId="Web-{0369DCB6-2836-4BB6-A122-2A8233F2FAEA}" dt="2022-01-31T18:59:00.167" v="1" actId="1076"/>
          <ac:picMkLst>
            <pc:docMk/>
            <pc:sldMk cId="3642535805" sldId="277"/>
            <ac:picMk id="4" creationId="{5DDF285F-8FF8-4CD4-81C1-CC6E895B7214}"/>
          </ac:picMkLst>
        </pc:picChg>
        <pc:picChg chg="mod">
          <ac:chgData name="Kim Dekker" userId="S::25951@ma-web.nl::9f9f3d30-93c6-4008-a90f-2fc55786614b" providerId="AD" clId="Web-{0369DCB6-2836-4BB6-A122-2A8233F2FAEA}" dt="2022-01-31T18:59:00.198" v="2" actId="1076"/>
          <ac:picMkLst>
            <pc:docMk/>
            <pc:sldMk cId="3642535805" sldId="277"/>
            <ac:picMk id="5" creationId="{A5789A89-1160-499D-8D58-E149B5509677}"/>
          </ac:picMkLst>
        </pc:picChg>
      </pc:sldChg>
      <pc:sldChg chg="del">
        <pc:chgData name="Kim Dekker" userId="S::25951@ma-web.nl::9f9f3d30-93c6-4008-a90f-2fc55786614b" providerId="AD" clId="Web-{0369DCB6-2836-4BB6-A122-2A8233F2FAEA}" dt="2022-01-31T19:00:02.747" v="3"/>
        <pc:sldMkLst>
          <pc:docMk/>
          <pc:sldMk cId="206212155" sldId="285"/>
        </pc:sldMkLst>
      </pc:sldChg>
      <pc:sldChg chg="ord">
        <pc:chgData name="Kim Dekker" userId="S::25951@ma-web.nl::9f9f3d30-93c6-4008-a90f-2fc55786614b" providerId="AD" clId="Web-{0369DCB6-2836-4BB6-A122-2A8233F2FAEA}" dt="2022-01-31T19:00:29.904" v="4"/>
        <pc:sldMkLst>
          <pc:docMk/>
          <pc:sldMk cId="759030947" sldId="286"/>
        </pc:sldMkLst>
      </pc:sldChg>
    </pc:docChg>
  </pc:docChgLst>
  <pc:docChgLst>
    <pc:chgData name="Michelle Stendert" userId="S::26239@ma-web.nl::7b5c5305-3698-4841-a038-26badad460c9" providerId="AD" clId="Web-{1DA7C217-621B-4E5C-A264-3C6BF9309650}"/>
    <pc:docChg chg="modSld">
      <pc:chgData name="Michelle Stendert" userId="S::26239@ma-web.nl::7b5c5305-3698-4841-a038-26badad460c9" providerId="AD" clId="Web-{1DA7C217-621B-4E5C-A264-3C6BF9309650}" dt="2022-01-27T12:13:02.108" v="97" actId="20577"/>
      <pc:docMkLst>
        <pc:docMk/>
      </pc:docMkLst>
      <pc:sldChg chg="modSp">
        <pc:chgData name="Michelle Stendert" userId="S::26239@ma-web.nl::7b5c5305-3698-4841-a038-26badad460c9" providerId="AD" clId="Web-{1DA7C217-621B-4E5C-A264-3C6BF9309650}" dt="2022-01-27T12:10:50.260" v="7" actId="20577"/>
        <pc:sldMkLst>
          <pc:docMk/>
          <pc:sldMk cId="683546010" sldId="256"/>
        </pc:sldMkLst>
        <pc:spChg chg="mod">
          <ac:chgData name="Michelle Stendert" userId="S::26239@ma-web.nl::7b5c5305-3698-4841-a038-26badad460c9" providerId="AD" clId="Web-{1DA7C217-621B-4E5C-A264-3C6BF9309650}" dt="2022-01-27T12:10:50.260" v="7" actId="20577"/>
          <ac:spMkLst>
            <pc:docMk/>
            <pc:sldMk cId="683546010" sldId="256"/>
            <ac:spMk id="3" creationId="{8DCEBC61-CE55-4370-AC3F-42DD9C30800E}"/>
          </ac:spMkLst>
        </pc:spChg>
      </pc:sldChg>
      <pc:sldChg chg="modSp">
        <pc:chgData name="Michelle Stendert" userId="S::26239@ma-web.nl::7b5c5305-3698-4841-a038-26badad460c9" providerId="AD" clId="Web-{1DA7C217-621B-4E5C-A264-3C6BF9309650}" dt="2022-01-27T12:13:02.108" v="97" actId="20577"/>
        <pc:sldMkLst>
          <pc:docMk/>
          <pc:sldMk cId="2689848572" sldId="257"/>
        </pc:sldMkLst>
        <pc:spChg chg="mod">
          <ac:chgData name="Michelle Stendert" userId="S::26239@ma-web.nl::7b5c5305-3698-4841-a038-26badad460c9" providerId="AD" clId="Web-{1DA7C217-621B-4E5C-A264-3C6BF9309650}" dt="2022-01-27T12:13:02.108" v="97" actId="20577"/>
          <ac:spMkLst>
            <pc:docMk/>
            <pc:sldMk cId="2689848572" sldId="257"/>
            <ac:spMk id="3" creationId="{A2E895A3-126B-4C68-826B-5EB53E1F91FA}"/>
          </ac:spMkLst>
        </pc:spChg>
      </pc:sldChg>
    </pc:docChg>
  </pc:docChgLst>
  <pc:docChgLst>
    <pc:chgData name="Alex Marquez Lourenço" userId="S::26305@ma-web.nl::68b3e459-519a-4eac-89fc-0200df6da6ef" providerId="AD" clId="Web-{888347B6-5F9A-42DB-8BD4-15269EC5328E}"/>
    <pc:docChg chg="modSld">
      <pc:chgData name="Alex Marquez Lourenço" userId="S::26305@ma-web.nl::68b3e459-519a-4eac-89fc-0200df6da6ef" providerId="AD" clId="Web-{888347B6-5F9A-42DB-8BD4-15269EC5328E}" dt="2022-01-31T15:05:57.781" v="39" actId="1076"/>
      <pc:docMkLst>
        <pc:docMk/>
      </pc:docMkLst>
      <pc:sldChg chg="addSp modSp">
        <pc:chgData name="Alex Marquez Lourenço" userId="S::26305@ma-web.nl::68b3e459-519a-4eac-89fc-0200df6da6ef" providerId="AD" clId="Web-{888347B6-5F9A-42DB-8BD4-15269EC5328E}" dt="2022-01-31T15:05:57.781" v="39" actId="1076"/>
        <pc:sldMkLst>
          <pc:docMk/>
          <pc:sldMk cId="2995446625" sldId="284"/>
        </pc:sldMkLst>
        <pc:spChg chg="mod">
          <ac:chgData name="Alex Marquez Lourenço" userId="S::26305@ma-web.nl::68b3e459-519a-4eac-89fc-0200df6da6ef" providerId="AD" clId="Web-{888347B6-5F9A-42DB-8BD4-15269EC5328E}" dt="2022-01-31T15:05:01.968" v="22" actId="20577"/>
          <ac:spMkLst>
            <pc:docMk/>
            <pc:sldMk cId="2995446625" sldId="284"/>
            <ac:spMk id="5" creationId="{612A7BB4-4005-43CC-BF54-F946A020BE71}"/>
          </ac:spMkLst>
        </pc:spChg>
        <pc:spChg chg="add mod">
          <ac:chgData name="Alex Marquez Lourenço" userId="S::26305@ma-web.nl::68b3e459-519a-4eac-89fc-0200df6da6ef" providerId="AD" clId="Web-{888347B6-5F9A-42DB-8BD4-15269EC5328E}" dt="2022-01-31T15:05:14.546" v="32" actId="20577"/>
          <ac:spMkLst>
            <pc:docMk/>
            <pc:sldMk cId="2995446625" sldId="284"/>
            <ac:spMk id="6" creationId="{B4ABA231-E81A-4F0F-A7AF-BF32190E99BF}"/>
          </ac:spMkLst>
        </pc:spChg>
        <pc:picChg chg="add mod">
          <ac:chgData name="Alex Marquez Lourenço" userId="S::26305@ma-web.nl::68b3e459-519a-4eac-89fc-0200df6da6ef" providerId="AD" clId="Web-{888347B6-5F9A-42DB-8BD4-15269EC5328E}" dt="2022-01-31T15:05:47.031" v="37"/>
          <ac:picMkLst>
            <pc:docMk/>
            <pc:sldMk cId="2995446625" sldId="284"/>
            <ac:picMk id="3" creationId="{ABE2C4BD-DE67-4F3E-9CF5-470664F304BB}"/>
          </ac:picMkLst>
        </pc:picChg>
        <pc:picChg chg="add mod">
          <ac:chgData name="Alex Marquez Lourenço" userId="S::26305@ma-web.nl::68b3e459-519a-4eac-89fc-0200df6da6ef" providerId="AD" clId="Web-{888347B6-5F9A-42DB-8BD4-15269EC5328E}" dt="2022-01-31T15:05:57.781" v="39" actId="1076"/>
          <ac:picMkLst>
            <pc:docMk/>
            <pc:sldMk cId="2995446625" sldId="284"/>
            <ac:picMk id="4" creationId="{854D7541-AFE5-4C62-9DA8-8B83639BF328}"/>
          </ac:picMkLst>
        </pc:picChg>
      </pc:sldChg>
    </pc:docChg>
  </pc:docChgLst>
  <pc:docChgLst>
    <pc:chgData name="Michelle Stendert" userId="S::26239@ma-web.nl::7b5c5305-3698-4841-a038-26badad460c9" providerId="AD" clId="Web-{8A52B021-D982-4041-9C3F-76E3F1A61B60}"/>
    <pc:docChg chg="addSld delSld modSld sldOrd">
      <pc:chgData name="Michelle Stendert" userId="S::26239@ma-web.nl::7b5c5305-3698-4841-a038-26badad460c9" providerId="AD" clId="Web-{8A52B021-D982-4041-9C3F-76E3F1A61B60}" dt="2022-01-28T11:03:35.230" v="134"/>
      <pc:docMkLst>
        <pc:docMk/>
      </pc:docMkLst>
      <pc:sldChg chg="modSp">
        <pc:chgData name="Michelle Stendert" userId="S::26239@ma-web.nl::7b5c5305-3698-4841-a038-26badad460c9" providerId="AD" clId="Web-{8A52B021-D982-4041-9C3F-76E3F1A61B60}" dt="2022-01-28T10:29:48.509" v="20" actId="20577"/>
        <pc:sldMkLst>
          <pc:docMk/>
          <pc:sldMk cId="2655828455" sldId="258"/>
        </pc:sldMkLst>
        <pc:spChg chg="mod">
          <ac:chgData name="Michelle Stendert" userId="S::26239@ma-web.nl::7b5c5305-3698-4841-a038-26badad460c9" providerId="AD" clId="Web-{8A52B021-D982-4041-9C3F-76E3F1A61B60}" dt="2022-01-28T10:29:48.509" v="20" actId="20577"/>
          <ac:spMkLst>
            <pc:docMk/>
            <pc:sldMk cId="2655828455" sldId="258"/>
            <ac:spMk id="2" creationId="{C15C0452-ABA8-4606-BBA3-D40A4AC0E79D}"/>
          </ac:spMkLst>
        </pc:spChg>
      </pc:sldChg>
      <pc:sldChg chg="modSp">
        <pc:chgData name="Michelle Stendert" userId="S::26239@ma-web.nl::7b5c5305-3698-4841-a038-26badad460c9" providerId="AD" clId="Web-{8A52B021-D982-4041-9C3F-76E3F1A61B60}" dt="2022-01-28T10:31:20.104" v="29" actId="20577"/>
        <pc:sldMkLst>
          <pc:docMk/>
          <pc:sldMk cId="606974035" sldId="259"/>
        </pc:sldMkLst>
        <pc:spChg chg="mod">
          <ac:chgData name="Michelle Stendert" userId="S::26239@ma-web.nl::7b5c5305-3698-4841-a038-26badad460c9" providerId="AD" clId="Web-{8A52B021-D982-4041-9C3F-76E3F1A61B60}" dt="2022-01-28T10:31:20.104" v="29" actId="20577"/>
          <ac:spMkLst>
            <pc:docMk/>
            <pc:sldMk cId="606974035" sldId="259"/>
            <ac:spMk id="2" creationId="{3F022A1E-A95B-4B1A-8F8D-83CA4743DA2D}"/>
          </ac:spMkLst>
        </pc:spChg>
      </pc:sldChg>
      <pc:sldChg chg="modSp">
        <pc:chgData name="Michelle Stendert" userId="S::26239@ma-web.nl::7b5c5305-3698-4841-a038-26badad460c9" providerId="AD" clId="Web-{8A52B021-D982-4041-9C3F-76E3F1A61B60}" dt="2022-01-28T10:31:33.917" v="35" actId="20577"/>
        <pc:sldMkLst>
          <pc:docMk/>
          <pc:sldMk cId="1045155242" sldId="260"/>
        </pc:sldMkLst>
        <pc:spChg chg="mod">
          <ac:chgData name="Michelle Stendert" userId="S::26239@ma-web.nl::7b5c5305-3698-4841-a038-26badad460c9" providerId="AD" clId="Web-{8A52B021-D982-4041-9C3F-76E3F1A61B60}" dt="2022-01-28T10:31:33.917" v="35" actId="20577"/>
          <ac:spMkLst>
            <pc:docMk/>
            <pc:sldMk cId="1045155242" sldId="260"/>
            <ac:spMk id="2" creationId="{4BCCCB2F-53B2-4553-9BD7-D5CAF496BCC4}"/>
          </ac:spMkLst>
        </pc:spChg>
      </pc:sldChg>
      <pc:sldChg chg="addSp delSp modSp mod setBg">
        <pc:chgData name="Michelle Stendert" userId="S::26239@ma-web.nl::7b5c5305-3698-4841-a038-26badad460c9" providerId="AD" clId="Web-{8A52B021-D982-4041-9C3F-76E3F1A61B60}" dt="2022-01-28T10:48:47.622" v="74" actId="14100"/>
        <pc:sldMkLst>
          <pc:docMk/>
          <pc:sldMk cId="2388637127" sldId="261"/>
        </pc:sldMkLst>
        <pc:spChg chg="mod">
          <ac:chgData name="Michelle Stendert" userId="S::26239@ma-web.nl::7b5c5305-3698-4841-a038-26badad460c9" providerId="AD" clId="Web-{8A52B021-D982-4041-9C3F-76E3F1A61B60}" dt="2022-01-28T10:48:05.465" v="66"/>
          <ac:spMkLst>
            <pc:docMk/>
            <pc:sldMk cId="2388637127" sldId="261"/>
            <ac:spMk id="2" creationId="{BD66F017-1FCB-4CC3-9609-2212E5788912}"/>
          </ac:spMkLst>
        </pc:spChg>
        <pc:spChg chg="del">
          <ac:chgData name="Michelle Stendert" userId="S::26239@ma-web.nl::7b5c5305-3698-4841-a038-26badad460c9" providerId="AD" clId="Web-{8A52B021-D982-4041-9C3F-76E3F1A61B60}" dt="2022-01-28T10:47:53.199" v="64"/>
          <ac:spMkLst>
            <pc:docMk/>
            <pc:sldMk cId="2388637127" sldId="261"/>
            <ac:spMk id="3" creationId="{76A0A470-27CA-47FB-9788-1FBC60C155DD}"/>
          </ac:spMkLst>
        </pc:spChg>
        <pc:spChg chg="add del">
          <ac:chgData name="Michelle Stendert" userId="S::26239@ma-web.nl::7b5c5305-3698-4841-a038-26badad460c9" providerId="AD" clId="Web-{8A52B021-D982-4041-9C3F-76E3F1A61B60}" dt="2022-01-28T10:48:12.934" v="68"/>
          <ac:spMkLst>
            <pc:docMk/>
            <pc:sldMk cId="2388637127" sldId="261"/>
            <ac:spMk id="8" creationId="{41F405B1-7967-4D1D-AD73-6BF437835D72}"/>
          </ac:spMkLst>
        </pc:spChg>
        <pc:spChg chg="add">
          <ac:chgData name="Michelle Stendert" userId="S::26239@ma-web.nl::7b5c5305-3698-4841-a038-26badad460c9" providerId="AD" clId="Web-{8A52B021-D982-4041-9C3F-76E3F1A61B60}" dt="2022-01-28T10:48:05.465" v="66"/>
          <ac:spMkLst>
            <pc:docMk/>
            <pc:sldMk cId="2388637127" sldId="261"/>
            <ac:spMk id="11" creationId="{1C2A4B30-77D7-4FFB-8B53-A88BD68CABD2}"/>
          </ac:spMkLst>
        </pc:spChg>
        <pc:spChg chg="add">
          <ac:chgData name="Michelle Stendert" userId="S::26239@ma-web.nl::7b5c5305-3698-4841-a038-26badad460c9" providerId="AD" clId="Web-{8A52B021-D982-4041-9C3F-76E3F1A61B60}" dt="2022-01-28T10:48:05.465" v="66"/>
          <ac:spMkLst>
            <pc:docMk/>
            <pc:sldMk cId="2388637127" sldId="261"/>
            <ac:spMk id="15" creationId="{01E4D783-AD45-49E7-B6C7-BBACB8290688}"/>
          </ac:spMkLst>
        </pc:spChg>
        <pc:picChg chg="add mod ord">
          <ac:chgData name="Michelle Stendert" userId="S::26239@ma-web.nl::7b5c5305-3698-4841-a038-26badad460c9" providerId="AD" clId="Web-{8A52B021-D982-4041-9C3F-76E3F1A61B60}" dt="2022-01-28T10:48:47.622" v="74" actId="14100"/>
          <ac:picMkLst>
            <pc:docMk/>
            <pc:sldMk cId="2388637127" sldId="261"/>
            <ac:picMk id="4" creationId="{84F3AAB7-B69B-42FA-B008-DE0205CF654A}"/>
          </ac:picMkLst>
        </pc:picChg>
        <pc:picChg chg="add mod ord">
          <ac:chgData name="Michelle Stendert" userId="S::26239@ma-web.nl::7b5c5305-3698-4841-a038-26badad460c9" providerId="AD" clId="Web-{8A52B021-D982-4041-9C3F-76E3F1A61B60}" dt="2022-01-28T10:48:40.137" v="73" actId="14100"/>
          <ac:picMkLst>
            <pc:docMk/>
            <pc:sldMk cId="2388637127" sldId="261"/>
            <ac:picMk id="5" creationId="{424A798E-41D2-41F7-8789-99F765E83E2E}"/>
          </ac:picMkLst>
        </pc:picChg>
        <pc:cxnChg chg="add">
          <ac:chgData name="Michelle Stendert" userId="S::26239@ma-web.nl::7b5c5305-3698-4841-a038-26badad460c9" providerId="AD" clId="Web-{8A52B021-D982-4041-9C3F-76E3F1A61B60}" dt="2022-01-28T10:48:05.465" v="66"/>
          <ac:cxnSpMkLst>
            <pc:docMk/>
            <pc:sldMk cId="2388637127" sldId="261"/>
            <ac:cxnSpMk id="13" creationId="{373AAE2E-5D6B-4952-A4BB-546C49F8DE4B}"/>
          </ac:cxnSpMkLst>
        </pc:cxnChg>
      </pc:sldChg>
      <pc:sldChg chg="addSp delSp modSp del">
        <pc:chgData name="Michelle Stendert" userId="S::26239@ma-web.nl::7b5c5305-3698-4841-a038-26badad460c9" providerId="AD" clId="Web-{8A52B021-D982-4041-9C3F-76E3F1A61B60}" dt="2022-01-28T10:49:43.404" v="81"/>
        <pc:sldMkLst>
          <pc:docMk/>
          <pc:sldMk cId="1861740691" sldId="262"/>
        </pc:sldMkLst>
        <pc:spChg chg="mod">
          <ac:chgData name="Michelle Stendert" userId="S::26239@ma-web.nl::7b5c5305-3698-4841-a038-26badad460c9" providerId="AD" clId="Web-{8A52B021-D982-4041-9C3F-76E3F1A61B60}" dt="2022-01-28T10:49:21.419" v="78" actId="20577"/>
          <ac:spMkLst>
            <pc:docMk/>
            <pc:sldMk cId="1861740691" sldId="262"/>
            <ac:spMk id="2" creationId="{170C9765-9EE2-47BD-85AA-4C681104A1A2}"/>
          </ac:spMkLst>
        </pc:spChg>
        <pc:spChg chg="del">
          <ac:chgData name="Michelle Stendert" userId="S::26239@ma-web.nl::7b5c5305-3698-4841-a038-26badad460c9" providerId="AD" clId="Web-{8A52B021-D982-4041-9C3F-76E3F1A61B60}" dt="2022-01-28T10:49:21.513" v="79"/>
          <ac:spMkLst>
            <pc:docMk/>
            <pc:sldMk cId="1861740691" sldId="262"/>
            <ac:spMk id="3" creationId="{93F8324C-C6C8-4BA5-828F-B932BD39877B}"/>
          </ac:spMkLst>
        </pc:spChg>
        <pc:picChg chg="add mod ord">
          <ac:chgData name="Michelle Stendert" userId="S::26239@ma-web.nl::7b5c5305-3698-4841-a038-26badad460c9" providerId="AD" clId="Web-{8A52B021-D982-4041-9C3F-76E3F1A61B60}" dt="2022-01-28T10:49:21.513" v="79"/>
          <ac:picMkLst>
            <pc:docMk/>
            <pc:sldMk cId="1861740691" sldId="262"/>
            <ac:picMk id="4" creationId="{FB0D9C0C-EA8E-4DCF-9E72-A17D280417D1}"/>
          </ac:picMkLst>
        </pc:picChg>
      </pc:sldChg>
      <pc:sldChg chg="modSp">
        <pc:chgData name="Michelle Stendert" userId="S::26239@ma-web.nl::7b5c5305-3698-4841-a038-26badad460c9" providerId="AD" clId="Web-{8A52B021-D982-4041-9C3F-76E3F1A61B60}" dt="2022-01-28T10:32:11.199" v="51" actId="20577"/>
        <pc:sldMkLst>
          <pc:docMk/>
          <pc:sldMk cId="1545324811" sldId="263"/>
        </pc:sldMkLst>
        <pc:spChg chg="mod">
          <ac:chgData name="Michelle Stendert" userId="S::26239@ma-web.nl::7b5c5305-3698-4841-a038-26badad460c9" providerId="AD" clId="Web-{8A52B021-D982-4041-9C3F-76E3F1A61B60}" dt="2022-01-28T10:32:11.199" v="51" actId="20577"/>
          <ac:spMkLst>
            <pc:docMk/>
            <pc:sldMk cId="1545324811" sldId="263"/>
            <ac:spMk id="2" creationId="{C5168C9D-5DBB-461E-A615-BA857C282CFA}"/>
          </ac:spMkLst>
        </pc:spChg>
      </pc:sldChg>
      <pc:sldChg chg="modSp">
        <pc:chgData name="Michelle Stendert" userId="S::26239@ma-web.nl::7b5c5305-3698-4841-a038-26badad460c9" providerId="AD" clId="Web-{8A52B021-D982-4041-9C3F-76E3F1A61B60}" dt="2022-01-28T10:43:35.320" v="58" actId="20577"/>
        <pc:sldMkLst>
          <pc:docMk/>
          <pc:sldMk cId="212878424" sldId="264"/>
        </pc:sldMkLst>
        <pc:spChg chg="mod">
          <ac:chgData name="Michelle Stendert" userId="S::26239@ma-web.nl::7b5c5305-3698-4841-a038-26badad460c9" providerId="AD" clId="Web-{8A52B021-D982-4041-9C3F-76E3F1A61B60}" dt="2022-01-28T10:43:35.320" v="58" actId="20577"/>
          <ac:spMkLst>
            <pc:docMk/>
            <pc:sldMk cId="212878424" sldId="264"/>
            <ac:spMk id="2" creationId="{B0CD7CA5-8E94-4FAC-8916-74B480D63DC6}"/>
          </ac:spMkLst>
        </pc:spChg>
      </pc:sldChg>
      <pc:sldChg chg="addSp delSp modSp add replId">
        <pc:chgData name="Michelle Stendert" userId="S::26239@ma-web.nl::7b5c5305-3698-4841-a038-26badad460c9" providerId="AD" clId="Web-{8A52B021-D982-4041-9C3F-76E3F1A61B60}" dt="2022-01-28T10:55:59.738" v="101" actId="1076"/>
        <pc:sldMkLst>
          <pc:docMk/>
          <pc:sldMk cId="1428543480" sldId="266"/>
        </pc:sldMkLst>
        <pc:spChg chg="add del mod">
          <ac:chgData name="Michelle Stendert" userId="S::26239@ma-web.nl::7b5c5305-3698-4841-a038-26badad460c9" providerId="AD" clId="Web-{8A52B021-D982-4041-9C3F-76E3F1A61B60}" dt="2022-01-28T10:50:00.748" v="84"/>
          <ac:spMkLst>
            <pc:docMk/>
            <pc:sldMk cId="1428543480" sldId="266"/>
            <ac:spMk id="6" creationId="{D6D69D9B-3654-40E7-ABBD-E0272302E0D5}"/>
          </ac:spMkLst>
        </pc:spChg>
        <pc:spChg chg="add del mod">
          <ac:chgData name="Michelle Stendert" userId="S::26239@ma-web.nl::7b5c5305-3698-4841-a038-26badad460c9" providerId="AD" clId="Web-{8A52B021-D982-4041-9C3F-76E3F1A61B60}" dt="2022-01-28T10:55:12.878" v="93"/>
          <ac:spMkLst>
            <pc:docMk/>
            <pc:sldMk cId="1428543480" sldId="266"/>
            <ac:spMk id="10" creationId="{C0C07551-3864-49F1-A1E2-8B53871093CB}"/>
          </ac:spMkLst>
        </pc:spChg>
        <pc:picChg chg="del">
          <ac:chgData name="Michelle Stendert" userId="S::26239@ma-web.nl::7b5c5305-3698-4841-a038-26badad460c9" providerId="AD" clId="Web-{8A52B021-D982-4041-9C3F-76E3F1A61B60}" dt="2022-01-28T10:49:49.920" v="82"/>
          <ac:picMkLst>
            <pc:docMk/>
            <pc:sldMk cId="1428543480" sldId="266"/>
            <ac:picMk id="4" creationId="{84F3AAB7-B69B-42FA-B008-DE0205CF654A}"/>
          </ac:picMkLst>
        </pc:picChg>
        <pc:picChg chg="del">
          <ac:chgData name="Michelle Stendert" userId="S::26239@ma-web.nl::7b5c5305-3698-4841-a038-26badad460c9" providerId="AD" clId="Web-{8A52B021-D982-4041-9C3F-76E3F1A61B60}" dt="2022-01-28T10:49:50.841" v="83"/>
          <ac:picMkLst>
            <pc:docMk/>
            <pc:sldMk cId="1428543480" sldId="266"/>
            <ac:picMk id="5" creationId="{424A798E-41D2-41F7-8789-99F765E83E2E}"/>
          </ac:picMkLst>
        </pc:picChg>
        <pc:picChg chg="add del mod ord">
          <ac:chgData name="Michelle Stendert" userId="S::26239@ma-web.nl::7b5c5305-3698-4841-a038-26badad460c9" providerId="AD" clId="Web-{8A52B021-D982-4041-9C3F-76E3F1A61B60}" dt="2022-01-28T10:54:55.518" v="92"/>
          <ac:picMkLst>
            <pc:docMk/>
            <pc:sldMk cId="1428543480" sldId="266"/>
            <ac:picMk id="7" creationId="{CD55C888-84B2-470F-9069-84ABDB32F97A}"/>
          </ac:picMkLst>
        </pc:picChg>
        <pc:picChg chg="add mod">
          <ac:chgData name="Michelle Stendert" userId="S::26239@ma-web.nl::7b5c5305-3698-4841-a038-26badad460c9" providerId="AD" clId="Web-{8A52B021-D982-4041-9C3F-76E3F1A61B60}" dt="2022-01-28T10:55:59.738" v="101" actId="1076"/>
          <ac:picMkLst>
            <pc:docMk/>
            <pc:sldMk cId="1428543480" sldId="266"/>
            <ac:picMk id="8" creationId="{7ABB376B-4672-485C-A4F9-5DFB66FD6DDA}"/>
          </ac:picMkLst>
        </pc:picChg>
        <pc:picChg chg="add mod ord">
          <ac:chgData name="Michelle Stendert" userId="S::26239@ma-web.nl::7b5c5305-3698-4841-a038-26badad460c9" providerId="AD" clId="Web-{8A52B021-D982-4041-9C3F-76E3F1A61B60}" dt="2022-01-28T10:55:56.379" v="100" actId="1076"/>
          <ac:picMkLst>
            <pc:docMk/>
            <pc:sldMk cId="1428543480" sldId="266"/>
            <ac:picMk id="12" creationId="{E951A63E-B2CC-4AA9-B276-84DB570713E1}"/>
          </ac:picMkLst>
        </pc:picChg>
      </pc:sldChg>
      <pc:sldChg chg="addSp delSp modSp add ord replId">
        <pc:chgData name="Michelle Stendert" userId="S::26239@ma-web.nl::7b5c5305-3698-4841-a038-26badad460c9" providerId="AD" clId="Web-{8A52B021-D982-4041-9C3F-76E3F1A61B60}" dt="2022-01-28T10:59:50.773" v="124" actId="1076"/>
        <pc:sldMkLst>
          <pc:docMk/>
          <pc:sldMk cId="784654441" sldId="267"/>
        </pc:sldMkLst>
        <pc:spChg chg="add del mod">
          <ac:chgData name="Michelle Stendert" userId="S::26239@ma-web.nl::7b5c5305-3698-4841-a038-26badad460c9" providerId="AD" clId="Web-{8A52B021-D982-4041-9C3F-76E3F1A61B60}" dt="2022-01-28T10:57:18.458" v="106"/>
          <ac:spMkLst>
            <pc:docMk/>
            <pc:sldMk cId="784654441" sldId="267"/>
            <ac:spMk id="4" creationId="{2A824F87-C52C-4366-A965-5C6448C2110E}"/>
          </ac:spMkLst>
        </pc:spChg>
        <pc:picChg chg="add mod ord">
          <ac:chgData name="Michelle Stendert" userId="S::26239@ma-web.nl::7b5c5305-3698-4841-a038-26badad460c9" providerId="AD" clId="Web-{8A52B021-D982-4041-9C3F-76E3F1A61B60}" dt="2022-01-28T10:57:34.162" v="109" actId="1076"/>
          <ac:picMkLst>
            <pc:docMk/>
            <pc:sldMk cId="784654441" sldId="267"/>
            <ac:picMk id="5" creationId="{2BEBCBD3-E940-48A6-B98B-F6A70FFDA219}"/>
          </ac:picMkLst>
        </pc:picChg>
        <pc:picChg chg="add mod">
          <ac:chgData name="Michelle Stendert" userId="S::26239@ma-web.nl::7b5c5305-3698-4841-a038-26badad460c9" providerId="AD" clId="Web-{8A52B021-D982-4041-9C3F-76E3F1A61B60}" dt="2022-01-28T10:59:47.570" v="123" actId="1076"/>
          <ac:picMkLst>
            <pc:docMk/>
            <pc:sldMk cId="784654441" sldId="267"/>
            <ac:picMk id="6" creationId="{76DD3FA2-3007-42E2-AEFD-DBE2B0852AFC}"/>
          </ac:picMkLst>
        </pc:picChg>
        <pc:picChg chg="add mod">
          <ac:chgData name="Michelle Stendert" userId="S::26239@ma-web.nl::7b5c5305-3698-4841-a038-26badad460c9" providerId="AD" clId="Web-{8A52B021-D982-4041-9C3F-76E3F1A61B60}" dt="2022-01-28T10:59:50.773" v="124" actId="1076"/>
          <ac:picMkLst>
            <pc:docMk/>
            <pc:sldMk cId="784654441" sldId="267"/>
            <ac:picMk id="7" creationId="{D024913C-0D9C-41CF-B9E0-78C43F60E737}"/>
          </ac:picMkLst>
        </pc:picChg>
        <pc:picChg chg="del">
          <ac:chgData name="Michelle Stendert" userId="S::26239@ma-web.nl::7b5c5305-3698-4841-a038-26badad460c9" providerId="AD" clId="Web-{8A52B021-D982-4041-9C3F-76E3F1A61B60}" dt="2022-01-28T10:56:33.989" v="104"/>
          <ac:picMkLst>
            <pc:docMk/>
            <pc:sldMk cId="784654441" sldId="267"/>
            <ac:picMk id="8" creationId="{7ABB376B-4672-485C-A4F9-5DFB66FD6DDA}"/>
          </ac:picMkLst>
        </pc:picChg>
        <pc:picChg chg="del">
          <ac:chgData name="Michelle Stendert" userId="S::26239@ma-web.nl::7b5c5305-3698-4841-a038-26badad460c9" providerId="AD" clId="Web-{8A52B021-D982-4041-9C3F-76E3F1A61B60}" dt="2022-01-28T10:56:33.551" v="103"/>
          <ac:picMkLst>
            <pc:docMk/>
            <pc:sldMk cId="784654441" sldId="267"/>
            <ac:picMk id="12" creationId="{E951A63E-B2CC-4AA9-B276-84DB570713E1}"/>
          </ac:picMkLst>
        </pc:picChg>
      </pc:sldChg>
      <pc:sldChg chg="addSp delSp modSp add ord replId">
        <pc:chgData name="Michelle Stendert" userId="S::26239@ma-web.nl::7b5c5305-3698-4841-a038-26badad460c9" providerId="AD" clId="Web-{8A52B021-D982-4041-9C3F-76E3F1A61B60}" dt="2022-01-28T11:03:35.230" v="134"/>
        <pc:sldMkLst>
          <pc:docMk/>
          <pc:sldMk cId="2881047563" sldId="268"/>
        </pc:sldMkLst>
        <pc:spChg chg="add del mod">
          <ac:chgData name="Michelle Stendert" userId="S::26239@ma-web.nl::7b5c5305-3698-4841-a038-26badad460c9" providerId="AD" clId="Web-{8A52B021-D982-4041-9C3F-76E3F1A61B60}" dt="2022-01-28T11:01:45.900" v="129"/>
          <ac:spMkLst>
            <pc:docMk/>
            <pc:sldMk cId="2881047563" sldId="268"/>
            <ac:spMk id="6" creationId="{AA73ADCB-C22F-4005-A78B-B21A8CAD6025}"/>
          </ac:spMkLst>
        </pc:spChg>
        <pc:picChg chg="del">
          <ac:chgData name="Michelle Stendert" userId="S::26239@ma-web.nl::7b5c5305-3698-4841-a038-26badad460c9" providerId="AD" clId="Web-{8A52B021-D982-4041-9C3F-76E3F1A61B60}" dt="2022-01-28T11:01:01.228" v="127"/>
          <ac:picMkLst>
            <pc:docMk/>
            <pc:sldMk cId="2881047563" sldId="268"/>
            <ac:picMk id="4" creationId="{84F3AAB7-B69B-42FA-B008-DE0205CF654A}"/>
          </ac:picMkLst>
        </pc:picChg>
        <pc:picChg chg="del">
          <ac:chgData name="Michelle Stendert" userId="S::26239@ma-web.nl::7b5c5305-3698-4841-a038-26badad460c9" providerId="AD" clId="Web-{8A52B021-D982-4041-9C3F-76E3F1A61B60}" dt="2022-01-28T11:01:02.103" v="128"/>
          <ac:picMkLst>
            <pc:docMk/>
            <pc:sldMk cId="2881047563" sldId="268"/>
            <ac:picMk id="5" creationId="{424A798E-41D2-41F7-8789-99F765E83E2E}"/>
          </ac:picMkLst>
        </pc:picChg>
        <pc:picChg chg="add mod ord modCrop">
          <ac:chgData name="Michelle Stendert" userId="S::26239@ma-web.nl::7b5c5305-3698-4841-a038-26badad460c9" providerId="AD" clId="Web-{8A52B021-D982-4041-9C3F-76E3F1A61B60}" dt="2022-01-28T11:03:35.230" v="134"/>
          <ac:picMkLst>
            <pc:docMk/>
            <pc:sldMk cId="2881047563" sldId="268"/>
            <ac:picMk id="7" creationId="{A3E2355D-2C38-4791-9F71-F065CEA2E67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E6B4um-4evg?feature=oembed" TargetMode="External"/><Relationship Id="rId1" Type="http://schemas.openxmlformats.org/officeDocument/2006/relationships/video" Target="https://www.youtube.com/embed/b_duGxagMIc?feature=oembed" TargetMode="Externa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0.jpeg"/><Relationship Id="rId7" Type="http://schemas.openxmlformats.org/officeDocument/2006/relationships/image" Target="../media/image43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26305.hosts2.ma-cloud.nl/2dejaar/periode2/radicale_kunstspeeltuin/WebsiteCode/Frida.h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hyperlink" Target="https://github.com/AlexMarquez-coder/Radicale-Kunstspeeltui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28.png"/><Relationship Id="rId7" Type="http://schemas.openxmlformats.org/officeDocument/2006/relationships/image" Target="../media/image5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10" Type="http://schemas.openxmlformats.org/officeDocument/2006/relationships/image" Target="../media/image16.png"/><Relationship Id="rId4" Type="http://schemas.openxmlformats.org/officeDocument/2006/relationships/image" Target="../media/image26.jpe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4F12C0-A392-4769-BA0E-E7D818D73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Eindpresentatie</a:t>
            </a:r>
            <a:br>
              <a:rPr lang="nl-NL"/>
            </a:br>
            <a:r>
              <a:rPr lang="nl-NL" err="1"/>
              <a:t>RadiCale</a:t>
            </a:r>
            <a:r>
              <a:rPr lang="nl-NL"/>
              <a:t> speeltuin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DCEBC61-CE55-4370-AC3F-42DD9C3080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91440" rIns="91440" bIns="91440" rtlCol="0" anchor="t">
            <a:normAutofit/>
          </a:bodyPr>
          <a:lstStyle/>
          <a:p>
            <a:r>
              <a:rPr lang="nl-NL"/>
              <a:t>ALEX, A</a:t>
            </a:r>
            <a:r>
              <a:rPr lang="nl-NL">
                <a:ea typeface="+mn-lt"/>
                <a:cs typeface="+mn-lt"/>
              </a:rPr>
              <a:t>ngelina</a:t>
            </a:r>
            <a:r>
              <a:rPr lang="nl-NL"/>
              <a:t>, DUNYA, ELISE, kim &amp; Michelle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354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CCCB2F-53B2-4553-9BD7-D5CAF496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Marquette</a:t>
            </a:r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4B4E7501-7AEC-444C-93E1-3CE3FBFFD0B0}"/>
              </a:ext>
            </a:extLst>
          </p:cNvPr>
          <p:cNvSpPr txBox="1">
            <a:spLocks/>
          </p:cNvSpPr>
          <p:nvPr/>
        </p:nvSpPr>
        <p:spPr>
          <a:xfrm>
            <a:off x="1451064" y="352413"/>
            <a:ext cx="8637072" cy="454457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rgbClr val="006C80"/>
                </a:solidFill>
              </a:rPr>
              <a:t>CONCEPTEN</a:t>
            </a:r>
            <a:endParaRPr lang="nl-NL"/>
          </a:p>
          <a:p>
            <a:endParaRPr lang="nl-NL"/>
          </a:p>
        </p:txBody>
      </p:sp>
      <p:pic>
        <p:nvPicPr>
          <p:cNvPr id="3" name="Afbeelding 4" descr="Afbeelding met binnen, vloer&#10;&#10;Automatisch gegenereerde beschrijving">
            <a:extLst>
              <a:ext uri="{FF2B5EF4-FFF2-40B4-BE49-F238E27FC236}">
                <a16:creationId xmlns:a16="http://schemas.microsoft.com/office/drawing/2014/main" id="{E5BDEDB7-78EB-4D0D-9DBD-5459CB47D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33" y="2302356"/>
            <a:ext cx="5656772" cy="2989219"/>
          </a:xfrm>
        </p:spPr>
      </p:pic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F3A25B92-2C77-49F2-BCE3-1EDEDD19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885" y="2301031"/>
            <a:ext cx="5965970" cy="299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49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66F017-1FCB-4CC3-9609-2212E5788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4325112" cy="1049235"/>
          </a:xfrm>
        </p:spPr>
        <p:txBody>
          <a:bodyPr>
            <a:normAutofit/>
          </a:bodyPr>
          <a:lstStyle/>
          <a:p>
            <a:r>
              <a:rPr lang="nl-NL" sz="2800"/>
              <a:t>Vormgeving – Logo en </a:t>
            </a:r>
            <a:r>
              <a:rPr lang="nl-NL" sz="2800" err="1"/>
              <a:t>style</a:t>
            </a:r>
            <a:endParaRPr lang="nl-NL" err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5" name="Afbeelding 5" descr="Afbeelding met tekst, visitekaartje, vectorafbeeldingen&#10;&#10;Automatisch gegenereerde beschrijving">
            <a:extLst>
              <a:ext uri="{FF2B5EF4-FFF2-40B4-BE49-F238E27FC236}">
                <a16:creationId xmlns:a16="http://schemas.microsoft.com/office/drawing/2014/main" id="{2BEBCBD3-E940-48A6-B98B-F6A70FFDA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7753" y="2519997"/>
            <a:ext cx="5342367" cy="3831613"/>
          </a:xfrm>
        </p:spPr>
      </p:pic>
      <p:pic>
        <p:nvPicPr>
          <p:cNvPr id="6" name="Afbeelding 6">
            <a:extLst>
              <a:ext uri="{FF2B5EF4-FFF2-40B4-BE49-F238E27FC236}">
                <a16:creationId xmlns:a16="http://schemas.microsoft.com/office/drawing/2014/main" id="{76DD3FA2-3007-42E2-AEFD-DBE2B0852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06" y="2402210"/>
            <a:ext cx="3718111" cy="1784640"/>
          </a:xfrm>
          <a:prstGeom prst="rect">
            <a:avLst/>
          </a:prstGeom>
        </p:spPr>
      </p:pic>
      <p:pic>
        <p:nvPicPr>
          <p:cNvPr id="7" name="Afbeelding 8">
            <a:extLst>
              <a:ext uri="{FF2B5EF4-FFF2-40B4-BE49-F238E27FC236}">
                <a16:creationId xmlns:a16="http://schemas.microsoft.com/office/drawing/2014/main" id="{D024913C-0D9C-41CF-B9E0-78C43F60E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36" y="3942578"/>
            <a:ext cx="4737846" cy="3040580"/>
          </a:xfrm>
          <a:prstGeom prst="rect">
            <a:avLst/>
          </a:prstGeom>
        </p:spPr>
      </p:pic>
      <p:sp>
        <p:nvSpPr>
          <p:cNvPr id="3" name="Ondertitel 2">
            <a:extLst>
              <a:ext uri="{FF2B5EF4-FFF2-40B4-BE49-F238E27FC236}">
                <a16:creationId xmlns:a16="http://schemas.microsoft.com/office/drawing/2014/main" id="{333EE982-37F8-4DDF-B63B-CA6EBF7840BD}"/>
              </a:ext>
            </a:extLst>
          </p:cNvPr>
          <p:cNvSpPr txBox="1">
            <a:spLocks/>
          </p:cNvSpPr>
          <p:nvPr/>
        </p:nvSpPr>
        <p:spPr>
          <a:xfrm>
            <a:off x="1451064" y="352413"/>
            <a:ext cx="8637072" cy="454457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rgbClr val="006C80"/>
                </a:solidFill>
              </a:rPr>
              <a:t>ONTWERPEN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4654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66F017-1FCB-4CC3-9609-2212E5788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4325112" cy="1049235"/>
          </a:xfrm>
        </p:spPr>
        <p:txBody>
          <a:bodyPr>
            <a:normAutofit/>
          </a:bodyPr>
          <a:lstStyle/>
          <a:p>
            <a:r>
              <a:rPr lang="nl-NL" sz="2800"/>
              <a:t>Vormgeving - Stijlbord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Afbeelding 7">
            <a:extLst>
              <a:ext uri="{FF2B5EF4-FFF2-40B4-BE49-F238E27FC236}">
                <a16:creationId xmlns:a16="http://schemas.microsoft.com/office/drawing/2014/main" id="{A3E2355D-2C38-4791-9F71-F065CEA2E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8" b="1136"/>
          <a:stretch/>
        </p:blipFill>
        <p:spPr>
          <a:xfrm>
            <a:off x="6900486" y="837077"/>
            <a:ext cx="4154915" cy="5809069"/>
          </a:xfrm>
        </p:spPr>
      </p:pic>
      <p:sp>
        <p:nvSpPr>
          <p:cNvPr id="3" name="Ondertitel 2">
            <a:extLst>
              <a:ext uri="{FF2B5EF4-FFF2-40B4-BE49-F238E27FC236}">
                <a16:creationId xmlns:a16="http://schemas.microsoft.com/office/drawing/2014/main" id="{DB631678-7EE8-4E9A-9016-B4C915DBD5AB}"/>
              </a:ext>
            </a:extLst>
          </p:cNvPr>
          <p:cNvSpPr txBox="1">
            <a:spLocks/>
          </p:cNvSpPr>
          <p:nvPr/>
        </p:nvSpPr>
        <p:spPr>
          <a:xfrm>
            <a:off x="1451064" y="352413"/>
            <a:ext cx="8637072" cy="454457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rgbClr val="006C80"/>
                </a:solidFill>
              </a:rPr>
              <a:t>ONTWERPEN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1047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66F017-1FCB-4CC3-9609-2212E5788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4325112" cy="1049235"/>
          </a:xfrm>
        </p:spPr>
        <p:txBody>
          <a:bodyPr>
            <a:normAutofit/>
          </a:bodyPr>
          <a:lstStyle/>
          <a:p>
            <a:r>
              <a:rPr lang="nl-NL" sz="2800"/>
              <a:t>Vormgeving - website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5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424A798E-41D2-41F7-8789-99F765E83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5456" y="379039"/>
            <a:ext cx="1999979" cy="6170939"/>
          </a:xfrm>
        </p:spPr>
      </p:pic>
      <p:pic>
        <p:nvPicPr>
          <p:cNvPr id="4" name="Afbeelding 4" descr="Afbeelding met tekst, visitekaartje&#10;&#10;Automatisch gegenereerde beschrijving">
            <a:extLst>
              <a:ext uri="{FF2B5EF4-FFF2-40B4-BE49-F238E27FC236}">
                <a16:creationId xmlns:a16="http://schemas.microsoft.com/office/drawing/2014/main" id="{84F3AAB7-B69B-42FA-B008-DE0205CF6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120" y="375525"/>
            <a:ext cx="1929492" cy="5700002"/>
          </a:xfrm>
          <a:prstGeom prst="rect">
            <a:avLst/>
          </a:prstGeom>
        </p:spPr>
      </p:pic>
      <p:sp>
        <p:nvSpPr>
          <p:cNvPr id="3" name="Ondertitel 2">
            <a:extLst>
              <a:ext uri="{FF2B5EF4-FFF2-40B4-BE49-F238E27FC236}">
                <a16:creationId xmlns:a16="http://schemas.microsoft.com/office/drawing/2014/main" id="{5DED67D6-30BC-44EC-B075-74559BB07179}"/>
              </a:ext>
            </a:extLst>
          </p:cNvPr>
          <p:cNvSpPr txBox="1">
            <a:spLocks/>
          </p:cNvSpPr>
          <p:nvPr/>
        </p:nvSpPr>
        <p:spPr>
          <a:xfrm>
            <a:off x="1451064" y="352413"/>
            <a:ext cx="8637072" cy="454457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rgbClr val="006C80"/>
                </a:solidFill>
              </a:rPr>
              <a:t>ONTWERPEN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8637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66F017-1FCB-4CC3-9609-2212E5788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4325112" cy="1049235"/>
          </a:xfrm>
        </p:spPr>
        <p:txBody>
          <a:bodyPr>
            <a:normAutofit/>
          </a:bodyPr>
          <a:lstStyle/>
          <a:p>
            <a:r>
              <a:rPr lang="nl-NL" sz="2800"/>
              <a:t>Vormgeving - visitekaartje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8" name="Afbeelding 8" descr="Afbeelding met tekst, visitekaartje, vectorafbeeldingen&#10;&#10;Automatisch gegenereerde beschrijving">
            <a:extLst>
              <a:ext uri="{FF2B5EF4-FFF2-40B4-BE49-F238E27FC236}">
                <a16:creationId xmlns:a16="http://schemas.microsoft.com/office/drawing/2014/main" id="{7ABB376B-4672-485C-A4F9-5DFB66FD6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253" y="2821842"/>
            <a:ext cx="4838700" cy="3119315"/>
          </a:xfrm>
          <a:prstGeom prst="rect">
            <a:avLst/>
          </a:prstGeom>
        </p:spPr>
      </p:pic>
      <p:pic>
        <p:nvPicPr>
          <p:cNvPr id="12" name="Afbeelding 13" descr="Afbeelding met tekst, visitekaartje, vectorafbeeldingen, teken&#10;&#10;Automatisch gegenereerde beschrijving">
            <a:extLst>
              <a:ext uri="{FF2B5EF4-FFF2-40B4-BE49-F238E27FC236}">
                <a16:creationId xmlns:a16="http://schemas.microsoft.com/office/drawing/2014/main" id="{E951A63E-B2CC-4AA9-B276-84DB57071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2141" y="2822557"/>
            <a:ext cx="4829709" cy="3114436"/>
          </a:xfrm>
        </p:spPr>
      </p:pic>
      <p:sp>
        <p:nvSpPr>
          <p:cNvPr id="3" name="Ondertitel 2">
            <a:extLst>
              <a:ext uri="{FF2B5EF4-FFF2-40B4-BE49-F238E27FC236}">
                <a16:creationId xmlns:a16="http://schemas.microsoft.com/office/drawing/2014/main" id="{B9327668-0A57-41A3-A411-0CCBA4A7D5F0}"/>
              </a:ext>
            </a:extLst>
          </p:cNvPr>
          <p:cNvSpPr txBox="1">
            <a:spLocks/>
          </p:cNvSpPr>
          <p:nvPr/>
        </p:nvSpPr>
        <p:spPr>
          <a:xfrm>
            <a:off x="1451064" y="352413"/>
            <a:ext cx="8637072" cy="454457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rgbClr val="006C80"/>
                </a:solidFill>
              </a:rPr>
              <a:t>ONTWERPEN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8543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CCCB2F-53B2-4553-9BD7-D5CAF496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ea typeface="+mj-lt"/>
                <a:cs typeface="+mj-lt"/>
              </a:rPr>
              <a:t>Social</a:t>
            </a:r>
            <a:r>
              <a:rPr lang="nl-NL">
                <a:ea typeface="+mj-lt"/>
                <a:cs typeface="+mj-lt"/>
              </a:rPr>
              <a:t> media </a:t>
            </a:r>
            <a:r>
              <a:rPr lang="nl-NL" err="1">
                <a:ea typeface="+mj-lt"/>
                <a:cs typeface="+mj-lt"/>
              </a:rPr>
              <a:t>posts</a:t>
            </a:r>
            <a:endParaRPr lang="nl-NL" err="1"/>
          </a:p>
          <a:p>
            <a:endParaRPr lang="nl-NL"/>
          </a:p>
        </p:txBody>
      </p:sp>
      <p:pic>
        <p:nvPicPr>
          <p:cNvPr id="3" name="Afbeelding 4" descr="Afbeelding met tekst, dame, vectorafbeeldingen&#10;&#10;Automatisch gegenereerde beschrijving">
            <a:extLst>
              <a:ext uri="{FF2B5EF4-FFF2-40B4-BE49-F238E27FC236}">
                <a16:creationId xmlns:a16="http://schemas.microsoft.com/office/drawing/2014/main" id="{7E9ABCBE-6E6F-4AD8-9ECA-F5F9F30A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40" y="2500223"/>
            <a:ext cx="2282995" cy="4064480"/>
          </a:xfrm>
          <a:prstGeom prst="rect">
            <a:avLst/>
          </a:prstGeom>
        </p:spPr>
      </p:pic>
      <p:pic>
        <p:nvPicPr>
          <p:cNvPr id="5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A464740B-F18E-4911-B7C3-F77276988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211" y="3157733"/>
            <a:ext cx="3390181" cy="3403628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48766A77-61BF-4C43-927D-C43673B58616}"/>
              </a:ext>
            </a:extLst>
          </p:cNvPr>
          <p:cNvSpPr txBox="1"/>
          <p:nvPr/>
        </p:nvSpPr>
        <p:spPr>
          <a:xfrm>
            <a:off x="224287" y="20789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cap="all"/>
              <a:t>Instagram story</a:t>
            </a:r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32FF10A3-6AB4-45CA-9422-05EC229EBF78}"/>
              </a:ext>
            </a:extLst>
          </p:cNvPr>
          <p:cNvSpPr txBox="1"/>
          <p:nvPr/>
        </p:nvSpPr>
        <p:spPr>
          <a:xfrm>
            <a:off x="2725947" y="2740324"/>
            <a:ext cx="3404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cap="all"/>
              <a:t>Instagram/Facebook post</a:t>
            </a:r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73D90EA-03D6-449D-A2F6-4F1D8C5B5198}"/>
              </a:ext>
            </a:extLst>
          </p:cNvPr>
          <p:cNvSpPr txBox="1"/>
          <p:nvPr/>
        </p:nvSpPr>
        <p:spPr>
          <a:xfrm>
            <a:off x="6320287" y="36748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cap="all"/>
              <a:t>Twitter post</a:t>
            </a:r>
            <a:endParaRPr lang="nl-NL"/>
          </a:p>
        </p:txBody>
      </p:sp>
      <p:pic>
        <p:nvPicPr>
          <p:cNvPr id="12" name="Afbeelding 12">
            <a:extLst>
              <a:ext uri="{FF2B5EF4-FFF2-40B4-BE49-F238E27FC236}">
                <a16:creationId xmlns:a16="http://schemas.microsoft.com/office/drawing/2014/main" id="{8F3A8EB5-5074-4351-A378-F18138BEB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928" y="4118960"/>
            <a:ext cx="4914181" cy="2444458"/>
          </a:xfrm>
          <a:prstGeom prst="rect">
            <a:avLst/>
          </a:prstGeom>
        </p:spPr>
      </p:pic>
      <p:sp>
        <p:nvSpPr>
          <p:cNvPr id="14" name="Ondertitel 2">
            <a:extLst>
              <a:ext uri="{FF2B5EF4-FFF2-40B4-BE49-F238E27FC236}">
                <a16:creationId xmlns:a16="http://schemas.microsoft.com/office/drawing/2014/main" id="{5E776843-48DD-431E-A9B0-CCB36C3A0935}"/>
              </a:ext>
            </a:extLst>
          </p:cNvPr>
          <p:cNvSpPr txBox="1">
            <a:spLocks/>
          </p:cNvSpPr>
          <p:nvPr/>
        </p:nvSpPr>
        <p:spPr>
          <a:xfrm>
            <a:off x="1451064" y="352413"/>
            <a:ext cx="8637072" cy="454457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rgbClr val="006C80"/>
                </a:solidFill>
              </a:rPr>
              <a:t>ONTWERPEN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7974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CCCB2F-53B2-4553-9BD7-D5CAF496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ea typeface="+mj-lt"/>
                <a:cs typeface="+mj-lt"/>
              </a:rPr>
              <a:t>Social</a:t>
            </a:r>
            <a:r>
              <a:rPr lang="nl-NL">
                <a:ea typeface="+mj-lt"/>
                <a:cs typeface="+mj-lt"/>
              </a:rPr>
              <a:t> media </a:t>
            </a:r>
            <a:r>
              <a:rPr lang="nl-NL" err="1">
                <a:ea typeface="+mj-lt"/>
                <a:cs typeface="+mj-lt"/>
              </a:rPr>
              <a:t>posts</a:t>
            </a:r>
            <a:endParaRPr lang="nl-NL" err="1"/>
          </a:p>
          <a:p>
            <a:endParaRPr lang="nl-NL"/>
          </a:p>
        </p:txBody>
      </p:sp>
      <p:pic>
        <p:nvPicPr>
          <p:cNvPr id="8" name="Afbeelding 8">
            <a:extLst>
              <a:ext uri="{FF2B5EF4-FFF2-40B4-BE49-F238E27FC236}">
                <a16:creationId xmlns:a16="http://schemas.microsoft.com/office/drawing/2014/main" id="{3BAAA39A-5574-42C4-8D47-FBD1D1016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098" y="2631672"/>
            <a:ext cx="6085935" cy="3952543"/>
          </a:xfrm>
          <a:prstGeom prst="rect">
            <a:avLst/>
          </a:prstGeom>
        </p:spPr>
      </p:pic>
      <p:pic>
        <p:nvPicPr>
          <p:cNvPr id="10" name="Afbeelding 6" descr="Afbeelding met tekst, dame, vectorafbeeldingen, visitekaartje&#10;&#10;Automatisch gegenereerde beschrijving">
            <a:extLst>
              <a:ext uri="{FF2B5EF4-FFF2-40B4-BE49-F238E27FC236}">
                <a16:creationId xmlns:a16="http://schemas.microsoft.com/office/drawing/2014/main" id="{D79BD42D-B4A0-4090-822E-403F6D9C0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4268441"/>
            <a:ext cx="4468483" cy="2318023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450AC00B-0697-4D07-97BF-C421B652A3A7}"/>
              </a:ext>
            </a:extLst>
          </p:cNvPr>
          <p:cNvSpPr txBox="1"/>
          <p:nvPr/>
        </p:nvSpPr>
        <p:spPr>
          <a:xfrm>
            <a:off x="842513" y="3775493"/>
            <a:ext cx="3404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cap="all"/>
              <a:t>Facebook event banner</a:t>
            </a:r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0C73F990-66F9-442B-A9E0-CB4B888EA04D}"/>
              </a:ext>
            </a:extLst>
          </p:cNvPr>
          <p:cNvSpPr txBox="1"/>
          <p:nvPr/>
        </p:nvSpPr>
        <p:spPr>
          <a:xfrm>
            <a:off x="5472022" y="2136474"/>
            <a:ext cx="3404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cap="all"/>
              <a:t>Facebook event</a:t>
            </a:r>
            <a:endParaRPr lang="nl-NL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AC8FF753-A692-4C73-B7A2-986824486281}"/>
              </a:ext>
            </a:extLst>
          </p:cNvPr>
          <p:cNvSpPr txBox="1">
            <a:spLocks/>
          </p:cNvSpPr>
          <p:nvPr/>
        </p:nvSpPr>
        <p:spPr>
          <a:xfrm>
            <a:off x="1451064" y="352413"/>
            <a:ext cx="8637072" cy="454457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rgbClr val="006C80"/>
                </a:solidFill>
              </a:rPr>
              <a:t>ONTWERPEN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1589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66F017-1FCB-4CC3-9609-2212E5788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4325112" cy="1049235"/>
          </a:xfrm>
        </p:spPr>
        <p:txBody>
          <a:bodyPr>
            <a:normAutofit/>
          </a:bodyPr>
          <a:lstStyle/>
          <a:p>
            <a:r>
              <a:rPr lang="nl-NL" sz="2800"/>
              <a:t>Vormgeving - Poster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5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ABD24A3B-1A5E-4705-BFF2-810DFB007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4255" y="581379"/>
            <a:ext cx="4199305" cy="5927113"/>
          </a:xfrm>
        </p:spPr>
      </p:pic>
      <p:sp>
        <p:nvSpPr>
          <p:cNvPr id="3" name="Ondertitel 2">
            <a:extLst>
              <a:ext uri="{FF2B5EF4-FFF2-40B4-BE49-F238E27FC236}">
                <a16:creationId xmlns:a16="http://schemas.microsoft.com/office/drawing/2014/main" id="{F87BE828-BE12-48A0-B4A1-E1192C58500F}"/>
              </a:ext>
            </a:extLst>
          </p:cNvPr>
          <p:cNvSpPr txBox="1">
            <a:spLocks/>
          </p:cNvSpPr>
          <p:nvPr/>
        </p:nvSpPr>
        <p:spPr>
          <a:xfrm>
            <a:off x="1451064" y="352413"/>
            <a:ext cx="8637072" cy="454457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rgbClr val="006C80"/>
                </a:solidFill>
              </a:rPr>
              <a:t>ONTWERPEN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960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68C9D-5DBB-461E-A615-BA857C28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Proces Kamer bouwen</a:t>
            </a:r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612A7BB4-4005-43CC-BF54-F946A020BE71}"/>
              </a:ext>
            </a:extLst>
          </p:cNvPr>
          <p:cNvSpPr txBox="1">
            <a:spLocks/>
          </p:cNvSpPr>
          <p:nvPr/>
        </p:nvSpPr>
        <p:spPr>
          <a:xfrm>
            <a:off x="1451064" y="352413"/>
            <a:ext cx="8637072" cy="454457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rgbClr val="006C80"/>
                </a:solidFill>
              </a:rPr>
              <a:t>ONTWERPEN</a:t>
            </a:r>
            <a:endParaRPr lang="nl-NL"/>
          </a:p>
          <a:p>
            <a:endParaRPr lang="nl-NL"/>
          </a:p>
        </p:txBody>
      </p:sp>
      <p:pic>
        <p:nvPicPr>
          <p:cNvPr id="6" name="Afbeelding 6" descr="Afbeelding met persoon, buiten, mensen&#10;&#10;Automatisch gegenereerde beschrijving">
            <a:extLst>
              <a:ext uri="{FF2B5EF4-FFF2-40B4-BE49-F238E27FC236}">
                <a16:creationId xmlns:a16="http://schemas.microsoft.com/office/drawing/2014/main" id="{2B696ABA-443B-43A7-AE02-309A9FE24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08" y="2078723"/>
            <a:ext cx="2743200" cy="2057400"/>
          </a:xfrm>
          <a:prstGeom prst="rect">
            <a:avLst/>
          </a:prstGeom>
        </p:spPr>
      </p:pic>
      <p:pic>
        <p:nvPicPr>
          <p:cNvPr id="7" name="Afbeelding 7" descr="Afbeelding met tekst, persoon, binnen, winkel&#10;&#10;Automatisch gegenereerde beschrijving">
            <a:extLst>
              <a:ext uri="{FF2B5EF4-FFF2-40B4-BE49-F238E27FC236}">
                <a16:creationId xmlns:a16="http://schemas.microsoft.com/office/drawing/2014/main" id="{6C558EE9-5888-4E46-A3D2-F4E37A8C6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454" y="2075576"/>
            <a:ext cx="2743200" cy="3657600"/>
          </a:xfrm>
          <a:prstGeom prst="rect">
            <a:avLst/>
          </a:prstGeom>
        </p:spPr>
      </p:pic>
      <p:pic>
        <p:nvPicPr>
          <p:cNvPr id="8" name="Afbeelding 8" descr="Afbeelding met binnen&#10;&#10;Automatisch gegenereerde beschrijving">
            <a:extLst>
              <a:ext uri="{FF2B5EF4-FFF2-40B4-BE49-F238E27FC236}">
                <a16:creationId xmlns:a16="http://schemas.microsoft.com/office/drawing/2014/main" id="{531E3CFE-BC77-437E-991C-E5E6B1ECD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529" y="2078722"/>
            <a:ext cx="2743200" cy="2057400"/>
          </a:xfrm>
          <a:prstGeom prst="rect">
            <a:avLst/>
          </a:prstGeom>
        </p:spPr>
      </p:pic>
      <p:pic>
        <p:nvPicPr>
          <p:cNvPr id="11" name="Afbeelding 11" descr="Afbeelding met binnen, vloer, muur, kleurrijk&#10;&#10;Automatisch gegenereerde beschrijving">
            <a:extLst>
              <a:ext uri="{FF2B5EF4-FFF2-40B4-BE49-F238E27FC236}">
                <a16:creationId xmlns:a16="http://schemas.microsoft.com/office/drawing/2014/main" id="{CD5A78DB-5EC2-4031-AECF-3593EF813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211530" y="2078650"/>
            <a:ext cx="2734767" cy="3653346"/>
          </a:xfrm>
        </p:spPr>
      </p:pic>
    </p:spTree>
    <p:extLst>
      <p:ext uri="{BB962C8B-B14F-4D97-AF65-F5344CB8AC3E}">
        <p14:creationId xmlns:p14="http://schemas.microsoft.com/office/powerpoint/2010/main" val="1545324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CCCB2F-53B2-4553-9BD7-D5CAF496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ea typeface="+mj-lt"/>
                <a:cs typeface="+mj-lt"/>
              </a:rPr>
              <a:t>VIDEOMAPPING - Resultaat</a:t>
            </a:r>
          </a:p>
          <a:p>
            <a:endParaRPr lang="nl-NL"/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1DB2BAC1-B2DB-4FB5-B3DA-E79D054FDF51}"/>
              </a:ext>
            </a:extLst>
          </p:cNvPr>
          <p:cNvSpPr txBox="1">
            <a:spLocks/>
          </p:cNvSpPr>
          <p:nvPr/>
        </p:nvSpPr>
        <p:spPr>
          <a:xfrm>
            <a:off x="1451064" y="352413"/>
            <a:ext cx="8637072" cy="454457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rgbClr val="006C80"/>
                </a:solidFill>
              </a:rPr>
              <a:t>REALISATIE</a:t>
            </a:r>
            <a:endParaRPr lang="nl-NL"/>
          </a:p>
          <a:p>
            <a:endParaRPr lang="nl-NL"/>
          </a:p>
        </p:txBody>
      </p:sp>
      <p:pic>
        <p:nvPicPr>
          <p:cNvPr id="8" name="Onlinemedia 7" title="Frida Kahlo Videomapping  Bloed">
            <a:hlinkClick r:id="" action="ppaction://media"/>
            <a:extLst>
              <a:ext uri="{FF2B5EF4-FFF2-40B4-BE49-F238E27FC236}">
                <a16:creationId xmlns:a16="http://schemas.microsoft.com/office/drawing/2014/main" id="{BDB46029-9496-4B6C-AFBA-FA23257CB8A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361124" y="2053785"/>
            <a:ext cx="4581270" cy="3440124"/>
          </a:xfrm>
          <a:prstGeom prst="rect">
            <a:avLst/>
          </a:prstGeom>
        </p:spPr>
      </p:pic>
      <p:pic>
        <p:nvPicPr>
          <p:cNvPr id="11" name="Onlinemedia 10" title="Frida videomapping Final">
            <a:hlinkClick r:id="" action="ppaction://media"/>
            <a:extLst>
              <a:ext uri="{FF2B5EF4-FFF2-40B4-BE49-F238E27FC236}">
                <a16:creationId xmlns:a16="http://schemas.microsoft.com/office/drawing/2014/main" id="{AFF2C1C3-9273-40A0-8168-2163396361DE}"/>
              </a:ext>
            </a:extLst>
          </p:cNvPr>
          <p:cNvPicPr>
            <a:picLocks noGrp="1" noRot="1" noChangeAspect="1"/>
          </p:cNvPicPr>
          <p:nvPr>
            <p:ph idx="1"/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1453118" y="2048692"/>
            <a:ext cx="4572000" cy="3429000"/>
          </a:xfrm>
        </p:spPr>
      </p:pic>
    </p:spTree>
    <p:extLst>
      <p:ext uri="{BB962C8B-B14F-4D97-AF65-F5344CB8AC3E}">
        <p14:creationId xmlns:p14="http://schemas.microsoft.com/office/powerpoint/2010/main" val="746413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E77A0E-4356-443D-995D-A6F1F37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Inhoudsopgave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8C5C202C-39BC-42EF-9CD4-C9020D0D3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619469"/>
          </a:xfrm>
        </p:spPr>
        <p:txBody>
          <a:bodyPr>
            <a:normAutofit fontScale="77500" lnSpcReduction="20000"/>
          </a:bodyPr>
          <a:lstStyle/>
          <a:p>
            <a:r>
              <a:rPr lang="nl-NL"/>
              <a:t>Onderzoek</a:t>
            </a:r>
          </a:p>
          <a:p>
            <a:pPr lvl="1"/>
            <a:r>
              <a:rPr lang="nl-NL"/>
              <a:t>Gebruikersonderzoek + Frida </a:t>
            </a:r>
            <a:r>
              <a:rPr lang="nl-NL" err="1"/>
              <a:t>Kahlo</a:t>
            </a:r>
            <a:endParaRPr lang="nl-NL"/>
          </a:p>
          <a:p>
            <a:r>
              <a:rPr lang="nl-NL"/>
              <a:t>Concepten</a:t>
            </a:r>
          </a:p>
          <a:p>
            <a:pPr lvl="1"/>
            <a:r>
              <a:rPr lang="nl-NL"/>
              <a:t>Inventarisaties</a:t>
            </a:r>
          </a:p>
          <a:p>
            <a:pPr lvl="1"/>
            <a:r>
              <a:rPr lang="nl-NL" err="1"/>
              <a:t>Wireframes</a:t>
            </a:r>
            <a:r>
              <a:rPr lang="nl-NL"/>
              <a:t> + testen</a:t>
            </a:r>
          </a:p>
          <a:p>
            <a:pPr lvl="1"/>
            <a:r>
              <a:rPr lang="nl-NL"/>
              <a:t>Vormgeef concepten + </a:t>
            </a:r>
            <a:r>
              <a:rPr lang="nl-NL" err="1"/>
              <a:t>Videomapping</a:t>
            </a:r>
            <a:r>
              <a:rPr lang="nl-NL"/>
              <a:t> concepten</a:t>
            </a:r>
          </a:p>
          <a:p>
            <a:pPr lvl="1"/>
            <a:r>
              <a:rPr lang="nl-NL" err="1"/>
              <a:t>Marquette</a:t>
            </a:r>
            <a:endParaRPr lang="nl-NL"/>
          </a:p>
          <a:p>
            <a:r>
              <a:rPr lang="nl-NL"/>
              <a:t>Ontwerpen</a:t>
            </a:r>
          </a:p>
          <a:p>
            <a:pPr lvl="1"/>
            <a:r>
              <a:rPr lang="nl-NL"/>
              <a:t>Vormgeef ontwerpen + </a:t>
            </a:r>
            <a:r>
              <a:rPr lang="nl-NL" err="1"/>
              <a:t>videomapping</a:t>
            </a:r>
            <a:r>
              <a:rPr lang="nl-NL"/>
              <a:t> storyboards</a:t>
            </a:r>
          </a:p>
          <a:p>
            <a:pPr lvl="1"/>
            <a:r>
              <a:rPr lang="nl-NL"/>
              <a:t>Proces ruimte bouwen</a:t>
            </a:r>
          </a:p>
          <a:p>
            <a:pPr lvl="1"/>
            <a:r>
              <a:rPr lang="nl-NL" err="1">
                <a:ea typeface="+mn-lt"/>
                <a:cs typeface="+mn-lt"/>
              </a:rPr>
              <a:t>Wireframes</a:t>
            </a:r>
            <a:r>
              <a:rPr lang="nl-NL">
                <a:ea typeface="+mn-lt"/>
                <a:cs typeface="+mn-lt"/>
              </a:rPr>
              <a:t> bouwen</a:t>
            </a:r>
          </a:p>
          <a:p>
            <a:r>
              <a:rPr lang="nl-NL">
                <a:ea typeface="+mn-lt"/>
                <a:cs typeface="+mn-lt"/>
              </a:rPr>
              <a:t>Realisatie</a:t>
            </a:r>
          </a:p>
          <a:p>
            <a:pPr lvl="1"/>
            <a:r>
              <a:rPr lang="nl-NL" err="1">
                <a:ea typeface="+mn-lt"/>
                <a:cs typeface="+mn-lt"/>
              </a:rPr>
              <a:t>Videomapping</a:t>
            </a:r>
            <a:endParaRPr lang="nl-NL">
              <a:ea typeface="+mn-lt"/>
              <a:cs typeface="+mn-lt"/>
            </a:endParaRPr>
          </a:p>
          <a:p>
            <a:pPr lvl="1"/>
            <a:r>
              <a:rPr lang="nl-NL">
                <a:ea typeface="+mn-lt"/>
                <a:cs typeface="+mn-lt"/>
              </a:rPr>
              <a:t>Website</a:t>
            </a:r>
          </a:p>
          <a:p>
            <a:pPr lvl="1"/>
            <a:r>
              <a:rPr lang="nl-NL">
                <a:ea typeface="+mn-lt"/>
                <a:cs typeface="+mn-lt"/>
              </a:rPr>
              <a:t>Ruimte</a:t>
            </a:r>
          </a:p>
          <a:p>
            <a:pPr marL="457200" lvl="1" indent="0">
              <a:buNone/>
            </a:pPr>
            <a:endParaRPr lang="nl-NL"/>
          </a:p>
          <a:p>
            <a:pPr marL="457200" lvl="1" indent="0">
              <a:buNone/>
            </a:pPr>
            <a:endParaRPr lang="nl-NL"/>
          </a:p>
          <a:p>
            <a:pPr marL="457200" lvl="1" indent="0">
              <a:buNone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71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B5C6D65-D4EB-4E56-9270-B5637605A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8E404D-6D74-48F8-8A6D-C8B277BF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8938" y="1847088"/>
            <a:ext cx="28315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C5168C9D-5DBB-461E-A615-BA857C282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23" y="804520"/>
            <a:ext cx="2830940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Proces Arduino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0D236E-6887-49E1-A044-D80BA8888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612A7BB4-4005-43CC-BF54-F946A020BE71}"/>
              </a:ext>
            </a:extLst>
          </p:cNvPr>
          <p:cNvSpPr txBox="1">
            <a:spLocks/>
          </p:cNvSpPr>
          <p:nvPr/>
        </p:nvSpPr>
        <p:spPr>
          <a:xfrm>
            <a:off x="656624" y="2015732"/>
            <a:ext cx="2828026" cy="32875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/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10799D-237C-4131-87CA-440AB307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437CB47-9A2B-4CE8-BEBC-4506025B54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AAE895E-638B-460B-9D70-0F448D7AC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Afbeelding 8">
            <a:extLst>
              <a:ext uri="{FF2B5EF4-FFF2-40B4-BE49-F238E27FC236}">
                <a16:creationId xmlns:a16="http://schemas.microsoft.com/office/drawing/2014/main" id="{BF6DB44E-B107-40AE-96D4-939BA8B5FA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59" r="-1" b="-1"/>
          <a:stretch/>
        </p:blipFill>
        <p:spPr>
          <a:xfrm>
            <a:off x="4630707" y="1116345"/>
            <a:ext cx="2395870" cy="3866172"/>
          </a:xfrm>
          <a:prstGeom prst="rect">
            <a:avLst/>
          </a:prstGeom>
        </p:spPr>
      </p:pic>
      <p:pic>
        <p:nvPicPr>
          <p:cNvPr id="6" name="Afbeelding 6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9597C793-EA23-4DA3-9A01-885F9A418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05" r="-1" b="-1"/>
          <a:stretch/>
        </p:blipFill>
        <p:spPr>
          <a:xfrm rot="16200000">
            <a:off x="7944342" y="364254"/>
            <a:ext cx="2220928" cy="3720651"/>
          </a:xfrm>
          <a:prstGeom prst="rect">
            <a:avLst/>
          </a:prstGeom>
        </p:spPr>
      </p:pic>
      <p:pic>
        <p:nvPicPr>
          <p:cNvPr id="7" name="Afbeelding 7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A378F93E-D7E5-42E4-A466-84A0E9B36B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11973"/>
          <a:stretch/>
        </p:blipFill>
        <p:spPr>
          <a:xfrm>
            <a:off x="7192886" y="3507431"/>
            <a:ext cx="1248917" cy="1469620"/>
          </a:xfrm>
          <a:prstGeom prst="rect">
            <a:avLst/>
          </a:prstGeom>
        </p:spPr>
      </p:pic>
      <p:pic>
        <p:nvPicPr>
          <p:cNvPr id="4" name="Afbeelding 5" descr="Afbeelding met circuit, elektronica&#10;&#10;Automatisch gegenereerde beschrijving">
            <a:extLst>
              <a:ext uri="{FF2B5EF4-FFF2-40B4-BE49-F238E27FC236}">
                <a16:creationId xmlns:a16="http://schemas.microsoft.com/office/drawing/2014/main" id="{AB4DFFAE-9442-49A4-A5DD-7F1C0F235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-2" b="14396"/>
          <a:stretch/>
        </p:blipFill>
        <p:spPr>
          <a:xfrm>
            <a:off x="8607626" y="3502171"/>
            <a:ext cx="2299716" cy="14764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1E2058-1214-4395-A585-3C0F2B30B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82BDCE-F0C6-4E3F-A3F5-1C8976FFE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317A9F49-C11A-4284-8C96-B70BE4C8A2D1}"/>
              </a:ext>
            </a:extLst>
          </p:cNvPr>
          <p:cNvSpPr txBox="1"/>
          <p:nvPr/>
        </p:nvSpPr>
        <p:spPr>
          <a:xfrm>
            <a:off x="660400" y="3662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solidFill>
                  <a:srgbClr val="006C80"/>
                </a:solidFill>
              </a:rPr>
              <a:t>ONTWERPEN</a:t>
            </a:r>
            <a:endParaRPr lang="nl-NL"/>
          </a:p>
        </p:txBody>
      </p:sp>
      <p:pic>
        <p:nvPicPr>
          <p:cNvPr id="11" name="Afbeelding 11">
            <a:extLst>
              <a:ext uri="{FF2B5EF4-FFF2-40B4-BE49-F238E27FC236}">
                <a16:creationId xmlns:a16="http://schemas.microsoft.com/office/drawing/2014/main" id="{AA9B93AF-E2CD-4FDE-B6D7-B9E3608E4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31009" y="2311400"/>
            <a:ext cx="2334127" cy="1740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Afbeelding 13" descr="Afbeelding met elektronica&#10;&#10;Automatisch gegenereerde beschrijving">
            <a:extLst>
              <a:ext uri="{FF2B5EF4-FFF2-40B4-BE49-F238E27FC236}">
                <a16:creationId xmlns:a16="http://schemas.microsoft.com/office/drawing/2014/main" id="{242DB467-8D5B-4F7E-B96A-29107006C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814094" y="2371558"/>
            <a:ext cx="2253916" cy="1700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Afbeelding 15" descr="Afbeelding met tekst, binnen, circuit, elektronica&#10;&#10;Automatisch gegenereerde beschrijving">
            <a:extLst>
              <a:ext uri="{FF2B5EF4-FFF2-40B4-BE49-F238E27FC236}">
                <a16:creationId xmlns:a16="http://schemas.microsoft.com/office/drawing/2014/main" id="{1D211C20-F53C-41B1-B9E8-A902729AA1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411" y="4517189"/>
            <a:ext cx="1906337" cy="1419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9030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8F0BDCE-BB62-4DC7-B00E-1382A20EC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C53B29-B0D0-42FB-9FFF-ACF647D85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8938" y="1847088"/>
            <a:ext cx="28315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C15C0452-ABA8-4606-BBA3-D40A4AC0E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384" y="804520"/>
            <a:ext cx="3433715" cy="1043549"/>
          </a:xfrm>
        </p:spPr>
        <p:txBody>
          <a:bodyPr>
            <a:normAutofit/>
          </a:bodyPr>
          <a:lstStyle/>
          <a:p>
            <a:r>
              <a:rPr lang="nl-NL">
                <a:ea typeface="+mj-lt"/>
                <a:cs typeface="+mj-lt"/>
              </a:rPr>
              <a:t>programmeren</a:t>
            </a:r>
            <a:r>
              <a:rPr lang="nl-NL"/>
              <a:t>- </a:t>
            </a:r>
            <a:r>
              <a:rPr lang="nl-NL" err="1"/>
              <a:t>Arduino</a:t>
            </a:r>
            <a:endParaRPr lang="nl-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1DC2D9-452E-4E6C-B8E1-1A31BB2E1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2" name="Afbeelding 12" descr="Afbeelding met tekst&#10;&#10;Automatisch gegenereerde beschrijving">
            <a:extLst>
              <a:ext uri="{FF2B5EF4-FFF2-40B4-BE49-F238E27FC236}">
                <a16:creationId xmlns:a16="http://schemas.microsoft.com/office/drawing/2014/main" id="{45952CDA-6EE8-4B1A-9EDA-4C4F82CDA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7" y="2558244"/>
            <a:ext cx="3606800" cy="26797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11EA79B-3A90-4ECB-9E55-D340C4E75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A77BA22-3895-46C9-B491-985C5BFDD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1DAA9A-FEBF-4E28-A800-0E76422A8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Afbeelding 8" descr="Afbeelding met muur&#10;&#10;Automatisch gegenereerde beschrijving">
            <a:extLst>
              <a:ext uri="{FF2B5EF4-FFF2-40B4-BE49-F238E27FC236}">
                <a16:creationId xmlns:a16="http://schemas.microsoft.com/office/drawing/2014/main" id="{EB568B22-211F-477F-9252-67FFF6F25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74" r="-4" b="-4"/>
          <a:stretch/>
        </p:blipFill>
        <p:spPr>
          <a:xfrm rot="5400000">
            <a:off x="3896346" y="1851496"/>
            <a:ext cx="3866172" cy="2395870"/>
          </a:xfrm>
          <a:prstGeom prst="rect">
            <a:avLst/>
          </a:prstGeom>
        </p:spPr>
      </p:pic>
      <p:pic>
        <p:nvPicPr>
          <p:cNvPr id="7" name="Afbeelding 7">
            <a:extLst>
              <a:ext uri="{FF2B5EF4-FFF2-40B4-BE49-F238E27FC236}">
                <a16:creationId xmlns:a16="http://schemas.microsoft.com/office/drawing/2014/main" id="{4CCDB79E-F8E2-420E-BAE1-85AEA4D86B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24" r="19736" b="1"/>
          <a:stretch/>
        </p:blipFill>
        <p:spPr>
          <a:xfrm>
            <a:off x="7193175" y="1116345"/>
            <a:ext cx="1776365" cy="1846778"/>
          </a:xfrm>
          <a:prstGeom prst="rect">
            <a:avLst/>
          </a:prstGeom>
        </p:spPr>
      </p:pic>
      <p:pic>
        <p:nvPicPr>
          <p:cNvPr id="9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86499D6A-9C4A-48C4-B3B8-8B02DD6725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01" r="9960" b="1"/>
          <a:stretch/>
        </p:blipFill>
        <p:spPr>
          <a:xfrm>
            <a:off x="9135364" y="1116345"/>
            <a:ext cx="1776365" cy="1846778"/>
          </a:xfrm>
          <a:prstGeom prst="rect">
            <a:avLst/>
          </a:prstGeom>
        </p:spPr>
      </p:pic>
      <p:pic>
        <p:nvPicPr>
          <p:cNvPr id="10" name="Afbeelding 10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15888ED2-E01F-4622-95F0-A20FFD86EB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44" r="41385" b="-1"/>
          <a:stretch/>
        </p:blipFill>
        <p:spPr>
          <a:xfrm rot="5400000">
            <a:off x="8126935" y="2195869"/>
            <a:ext cx="1848937" cy="37206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048A785-1CEE-4D9F-BE53-3382B11D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87D4842-D794-49A1-84EC-F82562A30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ndertitel 2">
            <a:extLst>
              <a:ext uri="{FF2B5EF4-FFF2-40B4-BE49-F238E27FC236}">
                <a16:creationId xmlns:a16="http://schemas.microsoft.com/office/drawing/2014/main" id="{F198CB32-D564-44B0-B6D9-3D4023C1AF9F}"/>
              </a:ext>
            </a:extLst>
          </p:cNvPr>
          <p:cNvSpPr txBox="1">
            <a:spLocks/>
          </p:cNvSpPr>
          <p:nvPr/>
        </p:nvSpPr>
        <p:spPr>
          <a:xfrm>
            <a:off x="586706" y="352413"/>
            <a:ext cx="8637072" cy="454457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rgbClr val="006C80"/>
                </a:solidFill>
              </a:rPr>
              <a:t>REALISATIE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5828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6">
            <a:extLst>
              <a:ext uri="{FF2B5EF4-FFF2-40B4-BE49-F238E27FC236}">
                <a16:creationId xmlns:a16="http://schemas.microsoft.com/office/drawing/2014/main" id="{B8F0BDCE-BB62-4DC7-B00E-1382A20EC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18">
            <a:extLst>
              <a:ext uri="{FF2B5EF4-FFF2-40B4-BE49-F238E27FC236}">
                <a16:creationId xmlns:a16="http://schemas.microsoft.com/office/drawing/2014/main" id="{D1C53B29-B0D0-42FB-9FFF-ACF647D85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8938" y="1847088"/>
            <a:ext cx="28315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C5168C9D-5DBB-461E-A615-BA857C282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23" y="804520"/>
            <a:ext cx="2830940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/>
              <a:t>Proces </a:t>
            </a:r>
            <a:r>
              <a:rPr lang="en-US" sz="2500" err="1"/>
              <a:t>programmeren</a:t>
            </a:r>
            <a:endParaRPr lang="en-US" sz="2500"/>
          </a:p>
        </p:txBody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111DC2D9-452E-4E6C-B8E1-1A31BB2E1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612A7BB4-4005-43CC-BF54-F946A020BE71}"/>
              </a:ext>
            </a:extLst>
          </p:cNvPr>
          <p:cNvSpPr txBox="1">
            <a:spLocks/>
          </p:cNvSpPr>
          <p:nvPr/>
        </p:nvSpPr>
        <p:spPr>
          <a:xfrm>
            <a:off x="656624" y="2015732"/>
            <a:ext cx="2828026" cy="32875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grpSp>
        <p:nvGrpSpPr>
          <p:cNvPr id="34" name="Group 22">
            <a:extLst>
              <a:ext uri="{FF2B5EF4-FFF2-40B4-BE49-F238E27FC236}">
                <a16:creationId xmlns:a16="http://schemas.microsoft.com/office/drawing/2014/main" id="{511EA79B-3A90-4ECB-9E55-D340C4E75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A77BA22-3895-46C9-B491-985C5BFDD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1DAA9A-FEBF-4E28-A800-0E76422A8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Afbeelding 11" descr="Afbeelding met tekst, schermafbeelding, computer&#10;&#10;Automatisch gegenereerde beschrijving">
            <a:extLst>
              <a:ext uri="{FF2B5EF4-FFF2-40B4-BE49-F238E27FC236}">
                <a16:creationId xmlns:a16="http://schemas.microsoft.com/office/drawing/2014/main" id="{3969A105-EB46-482E-8CB4-AFE334B4C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30" r="41412"/>
          <a:stretch/>
        </p:blipFill>
        <p:spPr>
          <a:xfrm>
            <a:off x="4631497" y="1116345"/>
            <a:ext cx="2395870" cy="3866172"/>
          </a:xfrm>
          <a:prstGeom prst="rect">
            <a:avLst/>
          </a:prstGeom>
        </p:spPr>
      </p:pic>
      <p:pic>
        <p:nvPicPr>
          <p:cNvPr id="10" name="Afbeelding 10" descr="Afbeelding met tekst, schermafbeelding, elektronica, computer&#10;&#10;Automatisch gegenereerde beschrijving">
            <a:extLst>
              <a:ext uri="{FF2B5EF4-FFF2-40B4-BE49-F238E27FC236}">
                <a16:creationId xmlns:a16="http://schemas.microsoft.com/office/drawing/2014/main" id="{46D075C7-13E7-45B1-9183-3EB26D2CB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693" r="32202" b="1"/>
          <a:stretch/>
        </p:blipFill>
        <p:spPr>
          <a:xfrm>
            <a:off x="7193175" y="1116345"/>
            <a:ext cx="1776365" cy="1846778"/>
          </a:xfrm>
          <a:prstGeom prst="rect">
            <a:avLst/>
          </a:prstGeom>
        </p:spPr>
      </p:pic>
      <p:pic>
        <p:nvPicPr>
          <p:cNvPr id="12" name="Afbeelding 12" descr="Afbeelding met tekst, schermafbeelding, monitor, computer&#10;&#10;Automatisch gegenereerde beschrijving">
            <a:extLst>
              <a:ext uri="{FF2B5EF4-FFF2-40B4-BE49-F238E27FC236}">
                <a16:creationId xmlns:a16="http://schemas.microsoft.com/office/drawing/2014/main" id="{8F8E2B3D-A0BE-4F3D-A465-CF3C1619A9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60" r="35935" b="1"/>
          <a:stretch/>
        </p:blipFill>
        <p:spPr>
          <a:xfrm>
            <a:off x="9135364" y="1116345"/>
            <a:ext cx="1776365" cy="1846778"/>
          </a:xfrm>
          <a:prstGeom prst="rect">
            <a:avLst/>
          </a:prstGeom>
        </p:spPr>
      </p:pic>
      <p:pic>
        <p:nvPicPr>
          <p:cNvPr id="7" name="Afbeelding 7" descr="Afbeelding met tekst, schermafbeelding, elektronica, computer&#10;&#10;Automatisch gegenereerde beschrijving">
            <a:extLst>
              <a:ext uri="{FF2B5EF4-FFF2-40B4-BE49-F238E27FC236}">
                <a16:creationId xmlns:a16="http://schemas.microsoft.com/office/drawing/2014/main" id="{D1D79669-4009-4AF1-9E60-9FF4CD436F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55" r="4" b="4"/>
          <a:stretch/>
        </p:blipFill>
        <p:spPr>
          <a:xfrm>
            <a:off x="7191078" y="3131726"/>
            <a:ext cx="3720651" cy="1848937"/>
          </a:xfrm>
          <a:prstGeom prst="rect">
            <a:avLst/>
          </a:prstGeom>
        </p:spPr>
      </p:pic>
      <p:pic>
        <p:nvPicPr>
          <p:cNvPr id="35" name="Picture 26">
            <a:extLst>
              <a:ext uri="{FF2B5EF4-FFF2-40B4-BE49-F238E27FC236}">
                <a16:creationId xmlns:a16="http://schemas.microsoft.com/office/drawing/2014/main" id="{9048A785-1CEE-4D9F-BE53-3382B11D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6" name="Straight Connector 28">
            <a:extLst>
              <a:ext uri="{FF2B5EF4-FFF2-40B4-BE49-F238E27FC236}">
                <a16:creationId xmlns:a16="http://schemas.microsoft.com/office/drawing/2014/main" id="{787D4842-D794-49A1-84EC-F82562A30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fbeelding 3" descr="Afbeelding met tekst, monitor, schermafbeelding, elektronica&#10;&#10;Automatisch gegenereerde beschrijving">
            <a:extLst>
              <a:ext uri="{FF2B5EF4-FFF2-40B4-BE49-F238E27FC236}">
                <a16:creationId xmlns:a16="http://schemas.microsoft.com/office/drawing/2014/main" id="{ABE2C4BD-DE67-4F3E-9CF5-470664F30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114" y="2058760"/>
            <a:ext cx="3269342" cy="18151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Afbeelding 5" descr="Afbeelding met tekst, schermafbeelding, monitor, elektronica&#10;&#10;Automatisch gegenereerde beschrijving">
            <a:extLst>
              <a:ext uri="{FF2B5EF4-FFF2-40B4-BE49-F238E27FC236}">
                <a16:creationId xmlns:a16="http://schemas.microsoft.com/office/drawing/2014/main" id="{854D7541-AFE5-4C62-9DA8-8B83639BF3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85" y="4054475"/>
            <a:ext cx="3260270" cy="17970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B4ABA231-E81A-4F0F-A7AF-BF32190E99BF}"/>
              </a:ext>
            </a:extLst>
          </p:cNvPr>
          <p:cNvSpPr txBox="1"/>
          <p:nvPr/>
        </p:nvSpPr>
        <p:spPr>
          <a:xfrm>
            <a:off x="660400" y="4789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solidFill>
                  <a:srgbClr val="006C80"/>
                </a:solidFill>
              </a:rPr>
              <a:t>Ontwerp</a:t>
            </a:r>
          </a:p>
        </p:txBody>
      </p:sp>
    </p:spTree>
    <p:extLst>
      <p:ext uri="{BB962C8B-B14F-4D97-AF65-F5344CB8AC3E}">
        <p14:creationId xmlns:p14="http://schemas.microsoft.com/office/powerpoint/2010/main" val="2995446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2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4" name="Rectangle 16">
            <a:extLst>
              <a:ext uri="{FF2B5EF4-FFF2-40B4-BE49-F238E27FC236}">
                <a16:creationId xmlns:a16="http://schemas.microsoft.com/office/drawing/2014/main" id="{56412368-7E6B-4064-B6FA-72DF6DA0C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18">
            <a:extLst>
              <a:ext uri="{FF2B5EF4-FFF2-40B4-BE49-F238E27FC236}">
                <a16:creationId xmlns:a16="http://schemas.microsoft.com/office/drawing/2014/main" id="{8014FE20-9BCC-4219-A8AD-B1C110BD5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022A1E-A95B-4B1A-8F8D-83CA4743D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7" y="976508"/>
            <a:ext cx="5525305" cy="236722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5400"/>
              <a:t>website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5286BD-2FB8-409D-BB50-BE67348EF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617" y="3531204"/>
            <a:ext cx="5530919" cy="1606576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800" cap="all">
                <a:hlinkClick r:id="rId3"/>
              </a:rPr>
              <a:t>Frida Kahlo mobiele website versie</a:t>
            </a:r>
          </a:p>
          <a:p>
            <a:pPr marL="0" indent="0">
              <a:buNone/>
            </a:pPr>
            <a:r>
              <a:rPr lang="en-US" sz="1800" cap="all">
                <a:hlinkClick r:id="rId4"/>
              </a:rPr>
              <a:t>GitHub link</a:t>
            </a:r>
            <a:endParaRPr lang="en-US" sz="1800" cap="all"/>
          </a:p>
        </p:txBody>
      </p:sp>
      <p:cxnSp>
        <p:nvCxnSpPr>
          <p:cNvPr id="66" name="Straight Connector 20">
            <a:extLst>
              <a:ext uri="{FF2B5EF4-FFF2-40B4-BE49-F238E27FC236}">
                <a16:creationId xmlns:a16="http://schemas.microsoft.com/office/drawing/2014/main" id="{A661C966-C6C8-4667-903D-E68521C35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8" y="3528543"/>
            <a:ext cx="55361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7" name="Group 22">
            <a:extLst>
              <a:ext uri="{FF2B5EF4-FFF2-40B4-BE49-F238E27FC236}">
                <a16:creationId xmlns:a16="http://schemas.microsoft.com/office/drawing/2014/main" id="{36439133-030D-427C-AADE-2B48B1991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77388" y="482171"/>
            <a:chExt cx="4074533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11378B-6628-411A-9A79-CF10232D7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77388" y="482171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E6BF6A-26B8-45E6-887E-FE78A7984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47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26">
            <a:extLst>
              <a:ext uri="{FF2B5EF4-FFF2-40B4-BE49-F238E27FC236}">
                <a16:creationId xmlns:a16="http://schemas.microsoft.com/office/drawing/2014/main" id="{82388B0B-738B-4313-8674-79D97E74A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1624" y="977965"/>
            <a:ext cx="3119444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B0C092E6-BFD5-451B-A9D9-ED670705F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571" y="1116345"/>
            <a:ext cx="2290706" cy="3866172"/>
          </a:xfrm>
          <a:prstGeom prst="rect">
            <a:avLst/>
          </a:prstGeom>
        </p:spPr>
      </p:pic>
      <p:pic>
        <p:nvPicPr>
          <p:cNvPr id="69" name="Picture 28">
            <a:extLst>
              <a:ext uri="{FF2B5EF4-FFF2-40B4-BE49-F238E27FC236}">
                <a16:creationId xmlns:a16="http://schemas.microsoft.com/office/drawing/2014/main" id="{6DF84359-5DD6-461B-9519-90AA2F46C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0" name="Straight Connector 30">
            <a:extLst>
              <a:ext uri="{FF2B5EF4-FFF2-40B4-BE49-F238E27FC236}">
                <a16:creationId xmlns:a16="http://schemas.microsoft.com/office/drawing/2014/main" id="{E90BC892-CE86-41EE-8A3B-2178D5170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ndertitel 2">
            <a:extLst>
              <a:ext uri="{FF2B5EF4-FFF2-40B4-BE49-F238E27FC236}">
                <a16:creationId xmlns:a16="http://schemas.microsoft.com/office/drawing/2014/main" id="{52DDE643-DED5-4C51-A849-468167557BD6}"/>
              </a:ext>
            </a:extLst>
          </p:cNvPr>
          <p:cNvSpPr txBox="1">
            <a:spLocks/>
          </p:cNvSpPr>
          <p:nvPr/>
        </p:nvSpPr>
        <p:spPr>
          <a:xfrm>
            <a:off x="1451064" y="2103876"/>
            <a:ext cx="8637072" cy="454457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rgbClr val="006C80"/>
                </a:solidFill>
              </a:rPr>
              <a:t>REALISATIE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6974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CD7CA5-8E94-4FAC-8916-74B480D6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Ruimtelijk vormgeving</a:t>
            </a:r>
          </a:p>
        </p:txBody>
      </p:sp>
      <p:pic>
        <p:nvPicPr>
          <p:cNvPr id="4" name="Afbeelding 5" descr="Afbeelding met tekst, binnen, gebied, rommelig&#10;&#10;Automatisch gegenereerde beschrijving">
            <a:extLst>
              <a:ext uri="{FF2B5EF4-FFF2-40B4-BE49-F238E27FC236}">
                <a16:creationId xmlns:a16="http://schemas.microsoft.com/office/drawing/2014/main" id="{38E9D673-EA07-44F3-8278-3E01DF471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8503" y="2176521"/>
            <a:ext cx="2587960" cy="3450613"/>
          </a:xfrm>
        </p:spPr>
      </p:pic>
      <p:sp>
        <p:nvSpPr>
          <p:cNvPr id="5" name="Ondertitel 2">
            <a:extLst>
              <a:ext uri="{FF2B5EF4-FFF2-40B4-BE49-F238E27FC236}">
                <a16:creationId xmlns:a16="http://schemas.microsoft.com/office/drawing/2014/main" id="{2D483010-EC7C-4E79-A4B6-3F14609C79ED}"/>
              </a:ext>
            </a:extLst>
          </p:cNvPr>
          <p:cNvSpPr txBox="1">
            <a:spLocks/>
          </p:cNvSpPr>
          <p:nvPr/>
        </p:nvSpPr>
        <p:spPr>
          <a:xfrm>
            <a:off x="1451064" y="352413"/>
            <a:ext cx="8637072" cy="454457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rgbClr val="006C80"/>
                </a:solidFill>
              </a:rPr>
              <a:t>REALISATIE</a:t>
            </a:r>
            <a:endParaRPr lang="nl-NL"/>
          </a:p>
          <a:p>
            <a:endParaRPr lang="nl-NL"/>
          </a:p>
        </p:txBody>
      </p:sp>
      <p:pic>
        <p:nvPicPr>
          <p:cNvPr id="6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0D4DCBBC-A202-4A4C-9D7F-C00099B30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841" y="2166457"/>
            <a:ext cx="2596393" cy="3454867"/>
          </a:xfrm>
          <a:prstGeom prst="rect">
            <a:avLst/>
          </a:prstGeom>
        </p:spPr>
      </p:pic>
      <p:pic>
        <p:nvPicPr>
          <p:cNvPr id="7" name="Afbeelding 7">
            <a:extLst>
              <a:ext uri="{FF2B5EF4-FFF2-40B4-BE49-F238E27FC236}">
                <a16:creationId xmlns:a16="http://schemas.microsoft.com/office/drawing/2014/main" id="{128A4D59-21B0-42D0-80EE-1430E855D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18" y="2180439"/>
            <a:ext cx="2589402" cy="3447876"/>
          </a:xfrm>
          <a:prstGeom prst="rect">
            <a:avLst/>
          </a:prstGeom>
        </p:spPr>
      </p:pic>
      <p:pic>
        <p:nvPicPr>
          <p:cNvPr id="9" name="Afbeelding 9" descr="Afbeelding met tekst, groen&#10;&#10;Automatisch gegenereerde beschrijving">
            <a:extLst>
              <a:ext uri="{FF2B5EF4-FFF2-40B4-BE49-F238E27FC236}">
                <a16:creationId xmlns:a16="http://schemas.microsoft.com/office/drawing/2014/main" id="{5512ED3A-384B-4E9E-BA10-7DACE97EE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877" y="2176756"/>
            <a:ext cx="3833768" cy="344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8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CD7CA5-8E94-4FAC-8916-74B480D6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Ruimtelijk vormgeving</a:t>
            </a:r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2D483010-EC7C-4E79-A4B6-3F14609C79ED}"/>
              </a:ext>
            </a:extLst>
          </p:cNvPr>
          <p:cNvSpPr txBox="1">
            <a:spLocks/>
          </p:cNvSpPr>
          <p:nvPr/>
        </p:nvSpPr>
        <p:spPr>
          <a:xfrm>
            <a:off x="1451064" y="352413"/>
            <a:ext cx="8637072" cy="454457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rgbClr val="006C80"/>
                </a:solidFill>
                <a:ea typeface="+mn-lt"/>
                <a:cs typeface="+mn-lt"/>
              </a:rPr>
              <a:t>REALISATIE</a:t>
            </a:r>
            <a:endParaRPr lang="nl-NL"/>
          </a:p>
          <a:p>
            <a:endParaRPr lang="nl-NL"/>
          </a:p>
        </p:txBody>
      </p:sp>
      <p:pic>
        <p:nvPicPr>
          <p:cNvPr id="10" name="Afbeelding 10" descr="Afbeelding met binnen&#10;&#10;Automatisch gegenereerde beschrijving">
            <a:extLst>
              <a:ext uri="{FF2B5EF4-FFF2-40B4-BE49-F238E27FC236}">
                <a16:creationId xmlns:a16="http://schemas.microsoft.com/office/drawing/2014/main" id="{1863EC73-01D8-471B-AEBA-F28CE7051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7389" y="2302355"/>
            <a:ext cx="1965563" cy="3499548"/>
          </a:xfrm>
        </p:spPr>
      </p:pic>
      <p:pic>
        <p:nvPicPr>
          <p:cNvPr id="11" name="Afbeelding 11" descr="Afbeelding met tekst, binnen, gebied, rommelig&#10;&#10;Automatisch gegenereerde beschrijving">
            <a:extLst>
              <a:ext uri="{FF2B5EF4-FFF2-40B4-BE49-F238E27FC236}">
                <a16:creationId xmlns:a16="http://schemas.microsoft.com/office/drawing/2014/main" id="{63B12FD9-C900-47E5-ABAD-B88B6158C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574" y="2301379"/>
            <a:ext cx="1961016" cy="3492617"/>
          </a:xfrm>
          <a:prstGeom prst="rect">
            <a:avLst/>
          </a:prstGeom>
        </p:spPr>
      </p:pic>
      <p:pic>
        <p:nvPicPr>
          <p:cNvPr id="12" name="Afbeelding 12" descr="Afbeelding met tekst, binnen&#10;&#10;Automatisch gegenereerde beschrijving">
            <a:extLst>
              <a:ext uri="{FF2B5EF4-FFF2-40B4-BE49-F238E27FC236}">
                <a16:creationId xmlns:a16="http://schemas.microsoft.com/office/drawing/2014/main" id="{4D550D66-980E-4D29-9701-DD2A34A90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42" y="2301379"/>
            <a:ext cx="1968007" cy="3499608"/>
          </a:xfrm>
          <a:prstGeom prst="rect">
            <a:avLst/>
          </a:prstGeom>
        </p:spPr>
      </p:pic>
      <p:pic>
        <p:nvPicPr>
          <p:cNvPr id="13" name="Afbeelding 13" descr="Afbeelding met tekst, binnen, groen, oud&#10;&#10;Automatisch gegenereerde beschrijving">
            <a:extLst>
              <a:ext uri="{FF2B5EF4-FFF2-40B4-BE49-F238E27FC236}">
                <a16:creationId xmlns:a16="http://schemas.microsoft.com/office/drawing/2014/main" id="{8E39F1E8-60F3-4527-8683-B52819C7B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822" y="1994457"/>
            <a:ext cx="5092117" cy="39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39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267A8-4EA6-46D3-8B04-8B06F7A3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Videoregistratie kamer</a:t>
            </a:r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01DAEB98-7F00-4251-AF35-D2ECEC28594C}"/>
              </a:ext>
            </a:extLst>
          </p:cNvPr>
          <p:cNvSpPr txBox="1">
            <a:spLocks/>
          </p:cNvSpPr>
          <p:nvPr/>
        </p:nvSpPr>
        <p:spPr>
          <a:xfrm>
            <a:off x="1451064" y="352413"/>
            <a:ext cx="8637072" cy="454457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rgbClr val="006C80"/>
                </a:solidFill>
              </a:rPr>
              <a:t>REALISATIE</a:t>
            </a:r>
            <a:endParaRPr lang="nl-NL"/>
          </a:p>
          <a:p>
            <a:endParaRPr lang="nl-NL"/>
          </a:p>
        </p:txBody>
      </p:sp>
      <p:pic>
        <p:nvPicPr>
          <p:cNvPr id="7" name="projectie video">
            <a:hlinkClick r:id="" action="ppaction://media"/>
            <a:extLst>
              <a:ext uri="{FF2B5EF4-FFF2-40B4-BE49-F238E27FC236}">
                <a16:creationId xmlns:a16="http://schemas.microsoft.com/office/drawing/2014/main" id="{E2BFFAF3-E686-4A2B-82F4-284BA8A8D9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4860" y="1542177"/>
            <a:ext cx="9699994" cy="5160180"/>
          </a:xfrm>
        </p:spPr>
      </p:pic>
    </p:spTree>
    <p:extLst>
      <p:ext uri="{BB962C8B-B14F-4D97-AF65-F5344CB8AC3E}">
        <p14:creationId xmlns:p14="http://schemas.microsoft.com/office/powerpoint/2010/main" val="295669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2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3E3404-DC39-4F1A-9B04-E585E076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De </a:t>
            </a:r>
            <a:r>
              <a:rPr lang="nl-NL" err="1"/>
              <a:t>experience</a:t>
            </a:r>
            <a:r>
              <a:rPr lang="nl-NL"/>
              <a:t> </a:t>
            </a:r>
          </a:p>
        </p:txBody>
      </p:sp>
      <p:pic>
        <p:nvPicPr>
          <p:cNvPr id="4" name="gerbuiks filmpje">
            <a:hlinkClick r:id="" action="ppaction://media"/>
            <a:extLst>
              <a:ext uri="{FF2B5EF4-FFF2-40B4-BE49-F238E27FC236}">
                <a16:creationId xmlns:a16="http://schemas.microsoft.com/office/drawing/2014/main" id="{6F3D2848-EBFC-4288-9A83-CAD7869697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1167" y="1853754"/>
            <a:ext cx="8704098" cy="4926806"/>
          </a:xfrm>
        </p:spPr>
      </p:pic>
    </p:spTree>
    <p:extLst>
      <p:ext uri="{BB962C8B-B14F-4D97-AF65-F5344CB8AC3E}">
        <p14:creationId xmlns:p14="http://schemas.microsoft.com/office/powerpoint/2010/main" val="197802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F988BCA5-2320-4B08-BB87-851F9BA1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kosten en materialen lijst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DD904F9A-3CE9-4673-AD87-E4BCE99662D8}"/>
              </a:ext>
            </a:extLst>
          </p:cNvPr>
          <p:cNvSpPr txBox="1">
            <a:spLocks/>
          </p:cNvSpPr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8" name="Afbeelding 8" descr="Afbeelding met tafel&#10;&#10;Automatisch gegenereerde beschrijving">
            <a:extLst>
              <a:ext uri="{FF2B5EF4-FFF2-40B4-BE49-F238E27FC236}">
                <a16:creationId xmlns:a16="http://schemas.microsoft.com/office/drawing/2014/main" id="{B7A03258-19A5-455C-AD48-E607DA5AE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9363" y="78537"/>
            <a:ext cx="4301841" cy="59330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CA8222B0-4853-4B18-8B38-3D9000F9534E}"/>
              </a:ext>
            </a:extLst>
          </p:cNvPr>
          <p:cNvSpPr txBox="1"/>
          <p:nvPr/>
        </p:nvSpPr>
        <p:spPr>
          <a:xfrm>
            <a:off x="1457354" y="52091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nl-NL">
              <a:solidFill>
                <a:srgbClr val="006C80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39E2E1E-21C2-4854-9076-43166C52F8A5}"/>
              </a:ext>
            </a:extLst>
          </p:cNvPr>
          <p:cNvSpPr txBox="1"/>
          <p:nvPr/>
        </p:nvSpPr>
        <p:spPr>
          <a:xfrm>
            <a:off x="1284914" y="2186730"/>
            <a:ext cx="4337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/>
              <a:t> </a:t>
            </a:r>
            <a:r>
              <a:rPr lang="nl-NL">
                <a:ea typeface="+mn-lt"/>
                <a:cs typeface="+mn-lt"/>
              </a:rPr>
              <a:t>€</a:t>
            </a:r>
            <a:r>
              <a:rPr lang="nl-NL"/>
              <a:t>130,37</a:t>
            </a:r>
          </a:p>
        </p:txBody>
      </p:sp>
    </p:spTree>
    <p:extLst>
      <p:ext uri="{BB962C8B-B14F-4D97-AF65-F5344CB8AC3E}">
        <p14:creationId xmlns:p14="http://schemas.microsoft.com/office/powerpoint/2010/main" val="250350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tekst, groen&#10;&#10;Automatisch gegenereerde beschrijving">
            <a:extLst>
              <a:ext uri="{FF2B5EF4-FFF2-40B4-BE49-F238E27FC236}">
                <a16:creationId xmlns:a16="http://schemas.microsoft.com/office/drawing/2014/main" id="{41AAF541-2D3B-4A92-9A55-27293B44D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699" y="1911255"/>
            <a:ext cx="6968318" cy="5224817"/>
          </a:xfrm>
          <a:prstGeom prst="rect">
            <a:avLst/>
          </a:prstGeom>
        </p:spPr>
      </p:pic>
      <p:pic>
        <p:nvPicPr>
          <p:cNvPr id="8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865B19DC-D7ED-442E-9581-8FD83BA00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40" y="8723"/>
            <a:ext cx="3193790" cy="3222948"/>
          </a:xfrm>
          <a:prstGeom prst="rect">
            <a:avLst/>
          </a:prstGeom>
        </p:spPr>
      </p:pic>
      <p:pic>
        <p:nvPicPr>
          <p:cNvPr id="10" name="Afbeelding 13" descr="Afbeelding met tekst, visitekaartje, vectorafbeeldingen, teken&#10;&#10;Automatisch gegenereerde beschrijving">
            <a:extLst>
              <a:ext uri="{FF2B5EF4-FFF2-40B4-BE49-F238E27FC236}">
                <a16:creationId xmlns:a16="http://schemas.microsoft.com/office/drawing/2014/main" id="{9727DAEA-E5BA-4A13-BBBD-A3DCFB855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011377" y="2371"/>
            <a:ext cx="3180019" cy="2038210"/>
          </a:xfrm>
        </p:spPr>
      </p:pic>
      <p:pic>
        <p:nvPicPr>
          <p:cNvPr id="14" name="Afbeelding 4" descr="Afbeelding met tekst, visitekaartje&#10;&#10;Automatisch gegenereerde beschrijving">
            <a:extLst>
              <a:ext uri="{FF2B5EF4-FFF2-40B4-BE49-F238E27FC236}">
                <a16:creationId xmlns:a16="http://schemas.microsoft.com/office/drawing/2014/main" id="{902B3DEC-C0EE-409F-B307-CCB9741DD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357" y="2088061"/>
            <a:ext cx="1646688" cy="4867301"/>
          </a:xfrm>
          <a:prstGeom prst="rect">
            <a:avLst/>
          </a:prstGeom>
        </p:spPr>
      </p:pic>
      <p:pic>
        <p:nvPicPr>
          <p:cNvPr id="16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B84012A0-8B1A-46CE-ADA4-683569CD6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3662" y="2044440"/>
            <a:ext cx="1701464" cy="5228259"/>
          </a:xfrm>
          <a:prstGeom prst="rect">
            <a:avLst/>
          </a:prstGeom>
        </p:spPr>
      </p:pic>
      <p:pic>
        <p:nvPicPr>
          <p:cNvPr id="20" name="Afbeelding 10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64148699-33B6-4D47-9701-8DEAF8BCE3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344" r="41385" b="-1"/>
          <a:stretch/>
        </p:blipFill>
        <p:spPr>
          <a:xfrm rot="5400000">
            <a:off x="719038" y="4356179"/>
            <a:ext cx="1848937" cy="3720651"/>
          </a:xfrm>
          <a:prstGeom prst="rect">
            <a:avLst/>
          </a:prstGeom>
        </p:spPr>
      </p:pic>
      <p:pic>
        <p:nvPicPr>
          <p:cNvPr id="21" name="Afbeelding 21">
            <a:extLst>
              <a:ext uri="{FF2B5EF4-FFF2-40B4-BE49-F238E27FC236}">
                <a16:creationId xmlns:a16="http://schemas.microsoft.com/office/drawing/2014/main" id="{09971CA2-B34E-4781-8C96-13029454DB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713" y="3230525"/>
            <a:ext cx="3497344" cy="2305877"/>
          </a:xfrm>
          <a:prstGeom prst="rect">
            <a:avLst/>
          </a:prstGeom>
        </p:spPr>
      </p:pic>
      <p:pic>
        <p:nvPicPr>
          <p:cNvPr id="23" name="Afbeelding 6">
            <a:extLst>
              <a:ext uri="{FF2B5EF4-FFF2-40B4-BE49-F238E27FC236}">
                <a16:creationId xmlns:a16="http://schemas.microsoft.com/office/drawing/2014/main" id="{9C7E03D0-4C37-4E5C-8B0B-B04DDAA115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7681" y="123497"/>
            <a:ext cx="5816843" cy="903563"/>
          </a:xfrm>
          <a:prstGeom prst="rect">
            <a:avLst/>
          </a:prstGeom>
        </p:spPr>
      </p:pic>
      <p:pic>
        <p:nvPicPr>
          <p:cNvPr id="25" name="Afbeelding 7" descr="Afbeelding met bril&#10;&#10;Automatisch gegenereerde beschrijving">
            <a:extLst>
              <a:ext uri="{FF2B5EF4-FFF2-40B4-BE49-F238E27FC236}">
                <a16:creationId xmlns:a16="http://schemas.microsoft.com/office/drawing/2014/main" id="{767CF028-B6DF-4542-839F-CEA4580511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9633" y="1073946"/>
            <a:ext cx="5589101" cy="101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43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CCCB2F-53B2-4553-9BD7-D5CAF496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Onderzoek – Gebruiker en Frida </a:t>
            </a:r>
            <a:r>
              <a:rPr lang="nl-NL" err="1"/>
              <a:t>Kahlo</a:t>
            </a:r>
          </a:p>
        </p:txBody>
      </p:sp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040ACE96-5582-47B6-A9A3-36EB24FF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551" y="2071525"/>
            <a:ext cx="3188898" cy="4490553"/>
          </a:xfrm>
          <a:prstGeom prst="rect">
            <a:avLst/>
          </a:prstGeom>
        </p:spPr>
      </p:pic>
      <p:pic>
        <p:nvPicPr>
          <p:cNvPr id="5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796D9DF1-61BC-4EA0-8285-FE3B46C6C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192" y="2072785"/>
            <a:ext cx="3181709" cy="4488032"/>
          </a:xfrm>
          <a:prstGeom prst="rect">
            <a:avLst/>
          </a:prstGeom>
        </p:spPr>
      </p:pic>
      <p:pic>
        <p:nvPicPr>
          <p:cNvPr id="6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5A25CA1D-6886-4ED1-A8DE-E7927B39F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966" y="2071177"/>
            <a:ext cx="3181709" cy="4491249"/>
          </a:xfrm>
          <a:prstGeom prst="rect">
            <a:avLst/>
          </a:prstGeom>
        </p:spPr>
      </p:pic>
      <p:sp>
        <p:nvSpPr>
          <p:cNvPr id="8" name="Ondertitel 2">
            <a:extLst>
              <a:ext uri="{FF2B5EF4-FFF2-40B4-BE49-F238E27FC236}">
                <a16:creationId xmlns:a16="http://schemas.microsoft.com/office/drawing/2014/main" id="{453C2F0A-29E3-458E-B6B7-1A777717B953}"/>
              </a:ext>
            </a:extLst>
          </p:cNvPr>
          <p:cNvSpPr txBox="1">
            <a:spLocks/>
          </p:cNvSpPr>
          <p:nvPr/>
        </p:nvSpPr>
        <p:spPr>
          <a:xfrm>
            <a:off x="1451064" y="352413"/>
            <a:ext cx="8637072" cy="454457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rgbClr val="006C80"/>
                </a:solidFill>
              </a:rPr>
              <a:t>ONDERZOEK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515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CCCB2F-53B2-4553-9BD7-D5CAF496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videomapping</a:t>
            </a:r>
            <a:r>
              <a:rPr lang="nl-NL"/>
              <a:t> - Inventarisatie</a:t>
            </a:r>
          </a:p>
        </p:txBody>
      </p:sp>
      <p:pic>
        <p:nvPicPr>
          <p:cNvPr id="4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1BF78963-D105-4847-8092-D55C6A5E7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49" y="2210406"/>
            <a:ext cx="11795822" cy="1931988"/>
          </a:xfrm>
        </p:spPr>
      </p:pic>
      <p:sp>
        <p:nvSpPr>
          <p:cNvPr id="6" name="Ondertitel 2">
            <a:extLst>
              <a:ext uri="{FF2B5EF4-FFF2-40B4-BE49-F238E27FC236}">
                <a16:creationId xmlns:a16="http://schemas.microsoft.com/office/drawing/2014/main" id="{E556BC42-072D-49F1-8E3A-82D59E203B40}"/>
              </a:ext>
            </a:extLst>
          </p:cNvPr>
          <p:cNvSpPr txBox="1">
            <a:spLocks/>
          </p:cNvSpPr>
          <p:nvPr/>
        </p:nvSpPr>
        <p:spPr>
          <a:xfrm>
            <a:off x="1451064" y="352413"/>
            <a:ext cx="8637072" cy="454457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rgbClr val="006C80"/>
                </a:solidFill>
              </a:rPr>
              <a:t>CONCEPTEN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062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CCCB2F-53B2-4553-9BD7-D5CAF496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Website- Inventarisatie</a:t>
            </a: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E556BC42-072D-49F1-8E3A-82D59E203B40}"/>
              </a:ext>
            </a:extLst>
          </p:cNvPr>
          <p:cNvSpPr txBox="1">
            <a:spLocks/>
          </p:cNvSpPr>
          <p:nvPr/>
        </p:nvSpPr>
        <p:spPr>
          <a:xfrm>
            <a:off x="1451064" y="352413"/>
            <a:ext cx="8637072" cy="454457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rgbClr val="006C80"/>
                </a:solidFill>
              </a:rPr>
              <a:t>CONCEPTEN</a:t>
            </a:r>
            <a:endParaRPr lang="nl-NL"/>
          </a:p>
          <a:p>
            <a:endParaRPr lang="nl-NL"/>
          </a:p>
        </p:txBody>
      </p:sp>
      <p:pic>
        <p:nvPicPr>
          <p:cNvPr id="7" name="Afbeelding 8" descr="Afbeelding met tafel&#10;&#10;Automatisch gegenereerde beschrijving">
            <a:extLst>
              <a:ext uri="{FF2B5EF4-FFF2-40B4-BE49-F238E27FC236}">
                <a16:creationId xmlns:a16="http://schemas.microsoft.com/office/drawing/2014/main" id="{C97AA5D2-20B4-4264-8592-91E07AE2F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342" y="2808628"/>
            <a:ext cx="10027022" cy="1901890"/>
          </a:xfrm>
        </p:spPr>
      </p:pic>
    </p:spTree>
    <p:extLst>
      <p:ext uri="{BB962C8B-B14F-4D97-AF65-F5344CB8AC3E}">
        <p14:creationId xmlns:p14="http://schemas.microsoft.com/office/powerpoint/2010/main" val="3175718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CCCB2F-53B2-4553-9BD7-D5CAF496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Website - </a:t>
            </a:r>
            <a:r>
              <a:rPr lang="nl-NL" err="1"/>
              <a:t>Wireframes</a:t>
            </a:r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F14C20BB-1735-49B1-B0A7-FE0D7E331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887" y="2001355"/>
            <a:ext cx="4086327" cy="4882249"/>
          </a:xfrm>
        </p:spPr>
      </p:pic>
      <p:pic>
        <p:nvPicPr>
          <p:cNvPr id="7" name="Afbeelding 7" descr="Afbeelding met tafel&#10;&#10;Automatisch gegenereerde beschrijving">
            <a:extLst>
              <a:ext uri="{FF2B5EF4-FFF2-40B4-BE49-F238E27FC236}">
                <a16:creationId xmlns:a16="http://schemas.microsoft.com/office/drawing/2014/main" id="{D3B97DE8-B6E8-466B-A58B-D431C7095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0" y="2006600"/>
            <a:ext cx="1350818" cy="4876800"/>
          </a:xfrm>
          <a:prstGeom prst="rect">
            <a:avLst/>
          </a:prstGeom>
        </p:spPr>
      </p:pic>
      <p:pic>
        <p:nvPicPr>
          <p:cNvPr id="8" name="Afbeelding 8">
            <a:extLst>
              <a:ext uri="{FF2B5EF4-FFF2-40B4-BE49-F238E27FC236}">
                <a16:creationId xmlns:a16="http://schemas.microsoft.com/office/drawing/2014/main" id="{6173C984-5128-452D-8EDD-CC5F9C20A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064" y="3507509"/>
            <a:ext cx="1360419" cy="3375891"/>
          </a:xfrm>
          <a:prstGeom prst="rect">
            <a:avLst/>
          </a:prstGeom>
        </p:spPr>
      </p:pic>
      <p:sp>
        <p:nvSpPr>
          <p:cNvPr id="12" name="Ondertitel 2">
            <a:extLst>
              <a:ext uri="{FF2B5EF4-FFF2-40B4-BE49-F238E27FC236}">
                <a16:creationId xmlns:a16="http://schemas.microsoft.com/office/drawing/2014/main" id="{3FE353B8-75E9-443B-BB22-FBC5744A8E51}"/>
              </a:ext>
            </a:extLst>
          </p:cNvPr>
          <p:cNvSpPr txBox="1">
            <a:spLocks/>
          </p:cNvSpPr>
          <p:nvPr/>
        </p:nvSpPr>
        <p:spPr>
          <a:xfrm>
            <a:off x="1451064" y="352413"/>
            <a:ext cx="8637072" cy="454457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rgbClr val="006C80"/>
                </a:solidFill>
              </a:rPr>
              <a:t>CONCEPTEN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3381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CCCB2F-53B2-4553-9BD7-D5CAF496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Website - </a:t>
            </a:r>
            <a:r>
              <a:rPr lang="nl-NL" err="1"/>
              <a:t>Usertesting</a:t>
            </a:r>
          </a:p>
        </p:txBody>
      </p:sp>
      <p:pic>
        <p:nvPicPr>
          <p:cNvPr id="5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6091F845-9621-40C1-8F27-14DD8957C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914" y="2058864"/>
            <a:ext cx="3395587" cy="4809273"/>
          </a:xfrm>
        </p:spPr>
      </p:pic>
      <p:pic>
        <p:nvPicPr>
          <p:cNvPr id="9" name="Afbeelding 9">
            <a:extLst>
              <a:ext uri="{FF2B5EF4-FFF2-40B4-BE49-F238E27FC236}">
                <a16:creationId xmlns:a16="http://schemas.microsoft.com/office/drawing/2014/main" id="{1FBBA0D7-5B45-4E7A-8481-F191D58C6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230" y="2059391"/>
            <a:ext cx="3375803" cy="4795181"/>
          </a:xfrm>
          <a:prstGeom prst="rect">
            <a:avLst/>
          </a:prstGeom>
        </p:spPr>
      </p:pic>
      <p:sp>
        <p:nvSpPr>
          <p:cNvPr id="11" name="Ondertitel 2">
            <a:extLst>
              <a:ext uri="{FF2B5EF4-FFF2-40B4-BE49-F238E27FC236}">
                <a16:creationId xmlns:a16="http://schemas.microsoft.com/office/drawing/2014/main" id="{8E9E187C-2935-41A4-871D-8B2CF88BE3C7}"/>
              </a:ext>
            </a:extLst>
          </p:cNvPr>
          <p:cNvSpPr txBox="1">
            <a:spLocks/>
          </p:cNvSpPr>
          <p:nvPr/>
        </p:nvSpPr>
        <p:spPr>
          <a:xfrm>
            <a:off x="1451064" y="352413"/>
            <a:ext cx="8637072" cy="454457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rgbClr val="006C80"/>
                </a:solidFill>
              </a:rPr>
              <a:t>CONCEPTEN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3916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CCCB2F-53B2-4553-9BD7-D5CAF496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ea typeface="+mj-lt"/>
                <a:cs typeface="+mj-lt"/>
              </a:rPr>
              <a:t>Vormgeving – Moodboard, </a:t>
            </a:r>
            <a:r>
              <a:rPr lang="nl-NL" err="1">
                <a:ea typeface="+mj-lt"/>
                <a:cs typeface="+mj-lt"/>
              </a:rPr>
              <a:t>Stylescape</a:t>
            </a:r>
            <a:r>
              <a:rPr lang="nl-NL">
                <a:ea typeface="+mj-lt"/>
                <a:cs typeface="+mj-lt"/>
              </a:rPr>
              <a:t>, Stijlbord</a:t>
            </a:r>
            <a:endParaRPr lang="nl-NL"/>
          </a:p>
          <a:p>
            <a:endParaRPr lang="nl-NL"/>
          </a:p>
        </p:txBody>
      </p:sp>
      <p:pic>
        <p:nvPicPr>
          <p:cNvPr id="3" name="Afbeelding 3">
            <a:extLst>
              <a:ext uri="{FF2B5EF4-FFF2-40B4-BE49-F238E27FC236}">
                <a16:creationId xmlns:a16="http://schemas.microsoft.com/office/drawing/2014/main" id="{899A9A59-76EF-4279-8476-646C392B1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82" y="2225336"/>
            <a:ext cx="6272841" cy="4139117"/>
          </a:xfrm>
          <a:prstGeom prst="rect">
            <a:avLst/>
          </a:prstGeom>
        </p:spPr>
      </p:pic>
      <p:pic>
        <p:nvPicPr>
          <p:cNvPr id="4" name="Afbeelding 4">
            <a:extLst>
              <a:ext uri="{FF2B5EF4-FFF2-40B4-BE49-F238E27FC236}">
                <a16:creationId xmlns:a16="http://schemas.microsoft.com/office/drawing/2014/main" id="{5DDF285F-8FF8-4CD4-81C1-CC6E895B7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243" y="2228524"/>
            <a:ext cx="3692105" cy="2076780"/>
          </a:xfrm>
          <a:prstGeom prst="rect">
            <a:avLst/>
          </a:prstGeom>
        </p:spPr>
      </p:pic>
      <p:pic>
        <p:nvPicPr>
          <p:cNvPr id="5" name="Afbeelding 5">
            <a:extLst>
              <a:ext uri="{FF2B5EF4-FFF2-40B4-BE49-F238E27FC236}">
                <a16:creationId xmlns:a16="http://schemas.microsoft.com/office/drawing/2014/main" id="{A5789A89-1160-499D-8D58-E149B5509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243" y="4301563"/>
            <a:ext cx="3699294" cy="2078569"/>
          </a:xfrm>
          <a:prstGeom prst="rect">
            <a:avLst/>
          </a:prstGeom>
        </p:spPr>
      </p:pic>
      <p:sp>
        <p:nvSpPr>
          <p:cNvPr id="6" name="Ondertitel 2">
            <a:extLst>
              <a:ext uri="{FF2B5EF4-FFF2-40B4-BE49-F238E27FC236}">
                <a16:creationId xmlns:a16="http://schemas.microsoft.com/office/drawing/2014/main" id="{0097BBAF-B913-4834-BD7C-A8BC573ACE47}"/>
              </a:ext>
            </a:extLst>
          </p:cNvPr>
          <p:cNvSpPr txBox="1">
            <a:spLocks/>
          </p:cNvSpPr>
          <p:nvPr/>
        </p:nvSpPr>
        <p:spPr>
          <a:xfrm>
            <a:off x="1451064" y="352413"/>
            <a:ext cx="8637072" cy="454457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rgbClr val="006C80"/>
                </a:solidFill>
              </a:rPr>
              <a:t>CONCEPTEN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2535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CCCB2F-53B2-4553-9BD7-D5CAF496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videomapping</a:t>
            </a:r>
            <a:r>
              <a:rPr lang="nl-NL"/>
              <a:t> - Storyboards</a:t>
            </a:r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1FBAD479-8E41-4AEB-B54C-1D0D75E95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189538"/>
            <a:ext cx="9603275" cy="1492737"/>
          </a:xfrm>
        </p:spPr>
      </p:pic>
      <p:pic>
        <p:nvPicPr>
          <p:cNvPr id="7" name="Afbeelding 7" descr="Afbeelding met bril&#10;&#10;Automatisch gegenereerde beschrijving">
            <a:extLst>
              <a:ext uri="{FF2B5EF4-FFF2-40B4-BE49-F238E27FC236}">
                <a16:creationId xmlns:a16="http://schemas.microsoft.com/office/drawing/2014/main" id="{64AD169A-715C-4E6A-8AFA-7390EE1FA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551" y="3956977"/>
            <a:ext cx="9493369" cy="1733252"/>
          </a:xfrm>
          <a:prstGeom prst="rect">
            <a:avLst/>
          </a:prstGeom>
        </p:spPr>
      </p:pic>
      <p:sp>
        <p:nvSpPr>
          <p:cNvPr id="9" name="Ondertitel 2">
            <a:extLst>
              <a:ext uri="{FF2B5EF4-FFF2-40B4-BE49-F238E27FC236}">
                <a16:creationId xmlns:a16="http://schemas.microsoft.com/office/drawing/2014/main" id="{4B4E7501-7AEC-444C-93E1-3CE3FBFFD0B0}"/>
              </a:ext>
            </a:extLst>
          </p:cNvPr>
          <p:cNvSpPr txBox="1">
            <a:spLocks/>
          </p:cNvSpPr>
          <p:nvPr/>
        </p:nvSpPr>
        <p:spPr>
          <a:xfrm>
            <a:off x="1451064" y="352413"/>
            <a:ext cx="8637072" cy="454457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>
                <a:solidFill>
                  <a:srgbClr val="006C80"/>
                </a:solidFill>
              </a:rPr>
              <a:t>CONCEPTEN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1865763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Application>Microsoft Office PowerPoint</Application>
  <PresentationFormat>Widescreen</PresentationFormat>
  <Slides>29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Galerie</vt:lpstr>
      <vt:lpstr>Eindpresentatie RadiCale speeltuin</vt:lpstr>
      <vt:lpstr>Inhoudsopgave</vt:lpstr>
      <vt:lpstr>Onderzoek – Gebruiker en Frida Kahlo</vt:lpstr>
      <vt:lpstr>videomapping - Inventarisatie</vt:lpstr>
      <vt:lpstr>Website- Inventarisatie</vt:lpstr>
      <vt:lpstr>Website - Wireframes</vt:lpstr>
      <vt:lpstr>Website - Usertesting</vt:lpstr>
      <vt:lpstr>Vormgeving – Moodboard, Stylescape, Stijlbord </vt:lpstr>
      <vt:lpstr>videomapping - Storyboards</vt:lpstr>
      <vt:lpstr>Marquette</vt:lpstr>
      <vt:lpstr>Vormgeving – Logo en style</vt:lpstr>
      <vt:lpstr>Vormgeving - Stijlbord</vt:lpstr>
      <vt:lpstr>Vormgeving - website</vt:lpstr>
      <vt:lpstr>Vormgeving - visitekaartje</vt:lpstr>
      <vt:lpstr>Social media posts </vt:lpstr>
      <vt:lpstr>Social media posts </vt:lpstr>
      <vt:lpstr>Vormgeving - Poster</vt:lpstr>
      <vt:lpstr>Proces Kamer bouwen</vt:lpstr>
      <vt:lpstr>VIDEOMAPPING - Resultaat </vt:lpstr>
      <vt:lpstr>Proces Arduino</vt:lpstr>
      <vt:lpstr>programmeren- Arduino</vt:lpstr>
      <vt:lpstr>Proces programmeren</vt:lpstr>
      <vt:lpstr>website</vt:lpstr>
      <vt:lpstr>Ruimtelijk vormgeving</vt:lpstr>
      <vt:lpstr>Ruimtelijk vormgeving</vt:lpstr>
      <vt:lpstr>Videoregistratie kamer</vt:lpstr>
      <vt:lpstr>De experience </vt:lpstr>
      <vt:lpstr>kosten en materialen lijst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Eindpresentatie Radiale speeltuin</dc:title>
  <dc:creator>Dunya Zedak</dc:creator>
  <cp:revision>1</cp:revision>
  <dcterms:created xsi:type="dcterms:W3CDTF">2022-01-27T10:32:51Z</dcterms:created>
  <dcterms:modified xsi:type="dcterms:W3CDTF">2022-02-02T18:09:36Z</dcterms:modified>
</cp:coreProperties>
</file>